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412" r:id="rId2"/>
    <p:sldId id="409" r:id="rId3"/>
    <p:sldId id="347" r:id="rId4"/>
    <p:sldId id="413" r:id="rId5"/>
    <p:sldId id="414" r:id="rId6"/>
    <p:sldId id="415" r:id="rId7"/>
    <p:sldId id="424" r:id="rId8"/>
    <p:sldId id="384" r:id="rId9"/>
    <p:sldId id="428" r:id="rId10"/>
    <p:sldId id="381" r:id="rId11"/>
    <p:sldId id="418" r:id="rId12"/>
    <p:sldId id="419" r:id="rId13"/>
    <p:sldId id="382" r:id="rId14"/>
    <p:sldId id="416" r:id="rId15"/>
    <p:sldId id="417" r:id="rId16"/>
    <p:sldId id="325" r:id="rId17"/>
    <p:sldId id="376" r:id="rId18"/>
    <p:sldId id="423" r:id="rId19"/>
    <p:sldId id="395" r:id="rId20"/>
    <p:sldId id="396" r:id="rId21"/>
    <p:sldId id="398" r:id="rId22"/>
    <p:sldId id="420" r:id="rId23"/>
    <p:sldId id="421" r:id="rId24"/>
    <p:sldId id="422" r:id="rId25"/>
    <p:sldId id="425" r:id="rId26"/>
    <p:sldId id="426" r:id="rId27"/>
    <p:sldId id="427" r:id="rId28"/>
    <p:sldId id="429" r:id="rId29"/>
    <p:sldId id="407" r:id="rId30"/>
    <p:sldId id="408" r:id="rId31"/>
    <p:sldId id="378" r:id="rId32"/>
    <p:sldId id="377" r:id="rId33"/>
    <p:sldId id="410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065"/>
    <a:srgbClr val="0079C3"/>
    <a:srgbClr val="0AB457"/>
    <a:srgbClr val="E84831"/>
    <a:srgbClr val="001F60"/>
    <a:srgbClr val="175DAA"/>
    <a:srgbClr val="142B63"/>
    <a:srgbClr val="7030A0"/>
    <a:srgbClr val="E30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63A964-B976-4404-AEC9-E979950DB091}" v="5" dt="2025-12-03T10:43:46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3" autoAdjust="0"/>
    <p:restoredTop sz="86322"/>
  </p:normalViewPr>
  <p:slideViewPr>
    <p:cSldViewPr snapToGrid="0" snapToObjects="1">
      <p:cViewPr varScale="1">
        <p:scale>
          <a:sx n="107" d="100"/>
          <a:sy n="107" d="100"/>
        </p:scale>
        <p:origin x="762" y="102"/>
      </p:cViewPr>
      <p:guideLst/>
    </p:cSldViewPr>
  </p:slideViewPr>
  <p:outlineViewPr>
    <p:cViewPr>
      <p:scale>
        <a:sx n="33" d="100"/>
        <a:sy n="33" d="100"/>
      </p:scale>
      <p:origin x="0" y="-26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13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URET Laurent" userId="78de913c-2eb4-40be-8197-7757f5288422" providerId="ADAL" clId="{337EB099-1A3D-419F-98DD-95820F20769E}"/>
    <pc:docChg chg="custSel addSld delSld modSld">
      <pc:chgData name="MOURET Laurent" userId="78de913c-2eb4-40be-8197-7757f5288422" providerId="ADAL" clId="{337EB099-1A3D-419F-98DD-95820F20769E}" dt="2025-12-03T10:43:46.146" v="97" actId="20577"/>
      <pc:docMkLst>
        <pc:docMk/>
      </pc:docMkLst>
      <pc:sldChg chg="del">
        <pc:chgData name="MOURET Laurent" userId="78de913c-2eb4-40be-8197-7757f5288422" providerId="ADAL" clId="{337EB099-1A3D-419F-98DD-95820F20769E}" dt="2025-11-20T10:38:21.775" v="1" actId="47"/>
        <pc:sldMkLst>
          <pc:docMk/>
          <pc:sldMk cId="239243458" sldId="385"/>
        </pc:sldMkLst>
      </pc:sldChg>
      <pc:sldChg chg="del">
        <pc:chgData name="MOURET Laurent" userId="78de913c-2eb4-40be-8197-7757f5288422" providerId="ADAL" clId="{337EB099-1A3D-419F-98DD-95820F20769E}" dt="2025-12-03T10:37:52.988" v="19" actId="47"/>
        <pc:sldMkLst>
          <pc:docMk/>
          <pc:sldMk cId="4108880050" sldId="405"/>
        </pc:sldMkLst>
      </pc:sldChg>
      <pc:sldChg chg="modSp mod">
        <pc:chgData name="MOURET Laurent" userId="78de913c-2eb4-40be-8197-7757f5288422" providerId="ADAL" clId="{337EB099-1A3D-419F-98DD-95820F20769E}" dt="2025-11-24T09:07:22.883" v="17" actId="20577"/>
        <pc:sldMkLst>
          <pc:docMk/>
          <pc:sldMk cId="2372995164" sldId="412"/>
        </pc:sldMkLst>
        <pc:spChg chg="mod">
          <ac:chgData name="MOURET Laurent" userId="78de913c-2eb4-40be-8197-7757f5288422" providerId="ADAL" clId="{337EB099-1A3D-419F-98DD-95820F20769E}" dt="2025-11-24T09:07:22.883" v="17" actId="20577"/>
          <ac:spMkLst>
            <pc:docMk/>
            <pc:sldMk cId="2372995164" sldId="412"/>
            <ac:spMk id="9" creationId="{137F9FCE-FDF9-16F9-FD76-C33F67004DB1}"/>
          </ac:spMkLst>
        </pc:spChg>
      </pc:sldChg>
      <pc:sldChg chg="modSp add mod">
        <pc:chgData name="MOURET Laurent" userId="78de913c-2eb4-40be-8197-7757f5288422" providerId="ADAL" clId="{337EB099-1A3D-419F-98DD-95820F20769E}" dt="2025-11-20T10:41:03.350" v="13" actId="14100"/>
        <pc:sldMkLst>
          <pc:docMk/>
          <pc:sldMk cId="2572769039" sldId="428"/>
        </pc:sldMkLst>
        <pc:spChg chg="mod">
          <ac:chgData name="MOURET Laurent" userId="78de913c-2eb4-40be-8197-7757f5288422" providerId="ADAL" clId="{337EB099-1A3D-419F-98DD-95820F20769E}" dt="2025-11-20T10:39:49.950" v="4" actId="113"/>
          <ac:spMkLst>
            <pc:docMk/>
            <pc:sldMk cId="2572769039" sldId="428"/>
            <ac:spMk id="13" creationId="{77409C6F-E01F-536B-5084-16B9DAA10F2C}"/>
          </ac:spMkLst>
        </pc:spChg>
        <pc:spChg chg="mod">
          <ac:chgData name="MOURET Laurent" userId="78de913c-2eb4-40be-8197-7757f5288422" providerId="ADAL" clId="{337EB099-1A3D-419F-98DD-95820F20769E}" dt="2025-11-20T10:40:16.425" v="7" actId="14100"/>
          <ac:spMkLst>
            <pc:docMk/>
            <pc:sldMk cId="2572769039" sldId="428"/>
            <ac:spMk id="14" creationId="{DCACBC8A-B3B4-2F2F-3C0C-09A87B36A4A8}"/>
          </ac:spMkLst>
        </pc:spChg>
        <pc:spChg chg="mod">
          <ac:chgData name="MOURET Laurent" userId="78de913c-2eb4-40be-8197-7757f5288422" providerId="ADAL" clId="{337EB099-1A3D-419F-98DD-95820F20769E}" dt="2025-11-20T10:39:45.322" v="3" actId="113"/>
          <ac:spMkLst>
            <pc:docMk/>
            <pc:sldMk cId="2572769039" sldId="428"/>
            <ac:spMk id="64" creationId="{8B1BB0A4-FDF7-25F2-195C-E4E0F5B4B431}"/>
          </ac:spMkLst>
        </pc:spChg>
        <pc:grpChg chg="mod">
          <ac:chgData name="MOURET Laurent" userId="78de913c-2eb4-40be-8197-7757f5288422" providerId="ADAL" clId="{337EB099-1A3D-419F-98DD-95820F20769E}" dt="2025-11-20T10:40:03.102" v="5" actId="1076"/>
          <ac:grpSpMkLst>
            <pc:docMk/>
            <pc:sldMk cId="2572769039" sldId="428"/>
            <ac:grpSpMk id="9" creationId="{F13EF8C8-1593-1BC2-720E-65E108692F89}"/>
          </ac:grpSpMkLst>
        </pc:grpChg>
        <pc:grpChg chg="mod">
          <ac:chgData name="MOURET Laurent" userId="78de913c-2eb4-40be-8197-7757f5288422" providerId="ADAL" clId="{337EB099-1A3D-419F-98DD-95820F20769E}" dt="2025-11-20T10:41:03.350" v="13" actId="14100"/>
          <ac:grpSpMkLst>
            <pc:docMk/>
            <pc:sldMk cId="2572769039" sldId="428"/>
            <ac:grpSpMk id="65" creationId="{1D5A1983-EC77-ADA4-D554-0FFC918355EC}"/>
          </ac:grpSpMkLst>
        </pc:grpChg>
        <pc:grpChg chg="mod">
          <ac:chgData name="MOURET Laurent" userId="78de913c-2eb4-40be-8197-7757f5288422" providerId="ADAL" clId="{337EB099-1A3D-419F-98DD-95820F20769E}" dt="2025-11-20T10:40:33.983" v="9" actId="14100"/>
          <ac:grpSpMkLst>
            <pc:docMk/>
            <pc:sldMk cId="2572769039" sldId="428"/>
            <ac:grpSpMk id="80" creationId="{BD436837-0914-F5AE-8360-AB80B3772441}"/>
          </ac:grpSpMkLst>
        </pc:grpChg>
        <pc:grpChg chg="mod">
          <ac:chgData name="MOURET Laurent" userId="78de913c-2eb4-40be-8197-7757f5288422" providerId="ADAL" clId="{337EB099-1A3D-419F-98DD-95820F20769E}" dt="2025-11-20T10:40:54.334" v="12" actId="14100"/>
          <ac:grpSpMkLst>
            <pc:docMk/>
            <pc:sldMk cId="2572769039" sldId="428"/>
            <ac:grpSpMk id="109" creationId="{4ACA1F2F-67F3-B622-F581-99188BDD5412}"/>
          </ac:grpSpMkLst>
        </pc:grpChg>
        <pc:grpChg chg="mod">
          <ac:chgData name="MOURET Laurent" userId="78de913c-2eb4-40be-8197-7757f5288422" providerId="ADAL" clId="{337EB099-1A3D-419F-98DD-95820F20769E}" dt="2025-11-20T10:40:38.078" v="10" actId="14100"/>
          <ac:grpSpMkLst>
            <pc:docMk/>
            <pc:sldMk cId="2572769039" sldId="428"/>
            <ac:grpSpMk id="118" creationId="{318A4649-6675-6984-9C10-E47A5A47D28C}"/>
          </ac:grpSpMkLst>
        </pc:grpChg>
        <pc:grpChg chg="mod">
          <ac:chgData name="MOURET Laurent" userId="78de913c-2eb4-40be-8197-7757f5288422" providerId="ADAL" clId="{337EB099-1A3D-419F-98DD-95820F20769E}" dt="2025-11-20T10:40:21.700" v="8" actId="14100"/>
          <ac:grpSpMkLst>
            <pc:docMk/>
            <pc:sldMk cId="2572769039" sldId="428"/>
            <ac:grpSpMk id="130" creationId="{04325203-A698-AF78-EC39-441FB70853CE}"/>
          </ac:grpSpMkLst>
        </pc:grpChg>
        <pc:grpChg chg="mod">
          <ac:chgData name="MOURET Laurent" userId="78de913c-2eb4-40be-8197-7757f5288422" providerId="ADAL" clId="{337EB099-1A3D-419F-98DD-95820F20769E}" dt="2025-11-20T10:40:49.097" v="11" actId="14100"/>
          <ac:grpSpMkLst>
            <pc:docMk/>
            <pc:sldMk cId="2572769039" sldId="428"/>
            <ac:grpSpMk id="133" creationId="{6F56A864-1498-6339-627B-1F0B1CEF5C4C}"/>
          </ac:grpSpMkLst>
        </pc:grpChg>
      </pc:sldChg>
      <pc:sldChg chg="delSp modSp add mod">
        <pc:chgData name="MOURET Laurent" userId="78de913c-2eb4-40be-8197-7757f5288422" providerId="ADAL" clId="{337EB099-1A3D-419F-98DD-95820F20769E}" dt="2025-12-03T10:43:46.146" v="97" actId="20577"/>
        <pc:sldMkLst>
          <pc:docMk/>
          <pc:sldMk cId="2361759480" sldId="429"/>
        </pc:sldMkLst>
        <pc:spChg chg="mod">
          <ac:chgData name="MOURET Laurent" userId="78de913c-2eb4-40be-8197-7757f5288422" providerId="ADAL" clId="{337EB099-1A3D-419F-98DD-95820F20769E}" dt="2025-12-03T10:41:07.007" v="50" actId="1076"/>
          <ac:spMkLst>
            <pc:docMk/>
            <pc:sldMk cId="2361759480" sldId="429"/>
            <ac:spMk id="7" creationId="{91A5DB1B-AFAE-F8E7-0A3E-69238AD16657}"/>
          </ac:spMkLst>
        </pc:spChg>
        <pc:spChg chg="mod">
          <ac:chgData name="MOURET Laurent" userId="78de913c-2eb4-40be-8197-7757f5288422" providerId="ADAL" clId="{337EB099-1A3D-419F-98DD-95820F20769E}" dt="2025-12-03T10:41:07.007" v="50" actId="1076"/>
          <ac:spMkLst>
            <pc:docMk/>
            <pc:sldMk cId="2361759480" sldId="429"/>
            <ac:spMk id="8" creationId="{9669ECA4-BE92-EE5C-7F49-63CF30FB3EA0}"/>
          </ac:spMkLst>
        </pc:spChg>
        <pc:spChg chg="mod">
          <ac:chgData name="MOURET Laurent" userId="78de913c-2eb4-40be-8197-7757f5288422" providerId="ADAL" clId="{337EB099-1A3D-419F-98DD-95820F20769E}" dt="2025-12-03T10:39:48.159" v="42" actId="5793"/>
          <ac:spMkLst>
            <pc:docMk/>
            <pc:sldMk cId="2361759480" sldId="429"/>
            <ac:spMk id="13" creationId="{190646BC-FA91-F94F-1983-C027E43F93CE}"/>
          </ac:spMkLst>
        </pc:spChg>
        <pc:spChg chg="mod">
          <ac:chgData name="MOURET Laurent" userId="78de913c-2eb4-40be-8197-7757f5288422" providerId="ADAL" clId="{337EB099-1A3D-419F-98DD-95820F20769E}" dt="2025-12-03T10:41:07.007" v="50" actId="1076"/>
          <ac:spMkLst>
            <pc:docMk/>
            <pc:sldMk cId="2361759480" sldId="429"/>
            <ac:spMk id="28" creationId="{63618C68-1C28-8DD7-164A-C48B16BAD4E8}"/>
          </ac:spMkLst>
        </pc:spChg>
        <pc:spChg chg="mod">
          <ac:chgData name="MOURET Laurent" userId="78de913c-2eb4-40be-8197-7757f5288422" providerId="ADAL" clId="{337EB099-1A3D-419F-98DD-95820F20769E}" dt="2025-12-03T10:41:07.007" v="50" actId="1076"/>
          <ac:spMkLst>
            <pc:docMk/>
            <pc:sldMk cId="2361759480" sldId="429"/>
            <ac:spMk id="29" creationId="{7AE27837-DC96-5671-4D80-1FB2DF6DECC1}"/>
          </ac:spMkLst>
        </pc:spChg>
        <pc:spChg chg="mod">
          <ac:chgData name="MOURET Laurent" userId="78de913c-2eb4-40be-8197-7757f5288422" providerId="ADAL" clId="{337EB099-1A3D-419F-98DD-95820F20769E}" dt="2025-12-03T10:41:07.007" v="50" actId="1076"/>
          <ac:spMkLst>
            <pc:docMk/>
            <pc:sldMk cId="2361759480" sldId="429"/>
            <ac:spMk id="30" creationId="{A61BAB0F-0C24-BB25-46B4-6B2912CD4BD5}"/>
          </ac:spMkLst>
        </pc:spChg>
        <pc:spChg chg="mod">
          <ac:chgData name="MOURET Laurent" userId="78de913c-2eb4-40be-8197-7757f5288422" providerId="ADAL" clId="{337EB099-1A3D-419F-98DD-95820F20769E}" dt="2025-12-03T10:41:07.007" v="50" actId="1076"/>
          <ac:spMkLst>
            <pc:docMk/>
            <pc:sldMk cId="2361759480" sldId="429"/>
            <ac:spMk id="31" creationId="{D1217AFC-9DE8-62FC-DB9D-7C65504F7663}"/>
          </ac:spMkLst>
        </pc:spChg>
        <pc:spChg chg="mod">
          <ac:chgData name="MOURET Laurent" userId="78de913c-2eb4-40be-8197-7757f5288422" providerId="ADAL" clId="{337EB099-1A3D-419F-98DD-95820F20769E}" dt="2025-12-03T10:43:46.146" v="97" actId="20577"/>
          <ac:spMkLst>
            <pc:docMk/>
            <pc:sldMk cId="2361759480" sldId="429"/>
            <ac:spMk id="42" creationId="{D0074E0B-2A1C-0248-1E39-B3ADE1B23A84}"/>
          </ac:spMkLst>
        </pc:spChg>
        <pc:spChg chg="mod">
          <ac:chgData name="MOURET Laurent" userId="78de913c-2eb4-40be-8197-7757f5288422" providerId="ADAL" clId="{337EB099-1A3D-419F-98DD-95820F20769E}" dt="2025-12-03T10:43:19.367" v="91" actId="20577"/>
          <ac:spMkLst>
            <pc:docMk/>
            <pc:sldMk cId="2361759480" sldId="429"/>
            <ac:spMk id="45" creationId="{FA463203-7B5D-B65A-44AC-5ABC866ED776}"/>
          </ac:spMkLst>
        </pc:spChg>
        <pc:spChg chg="mod">
          <ac:chgData name="MOURET Laurent" userId="78de913c-2eb4-40be-8197-7757f5288422" providerId="ADAL" clId="{337EB099-1A3D-419F-98DD-95820F20769E}" dt="2025-12-03T10:43:22.324" v="92" actId="20577"/>
          <ac:spMkLst>
            <pc:docMk/>
            <pc:sldMk cId="2361759480" sldId="429"/>
            <ac:spMk id="48" creationId="{324696AA-454D-3308-8B14-F3CFC976F377}"/>
          </ac:spMkLst>
        </pc:spChg>
        <pc:spChg chg="mod">
          <ac:chgData name="MOURET Laurent" userId="78de913c-2eb4-40be-8197-7757f5288422" providerId="ADAL" clId="{337EB099-1A3D-419F-98DD-95820F20769E}" dt="2025-12-03T10:39:04.565" v="32" actId="20577"/>
          <ac:spMkLst>
            <pc:docMk/>
            <pc:sldMk cId="2361759480" sldId="429"/>
            <ac:spMk id="53" creationId="{5D0B9F64-9EF2-718D-A559-27BE4ABABBD8}"/>
          </ac:spMkLst>
        </pc:spChg>
        <pc:spChg chg="mod">
          <ac:chgData name="MOURET Laurent" userId="78de913c-2eb4-40be-8197-7757f5288422" providerId="ADAL" clId="{337EB099-1A3D-419F-98DD-95820F20769E}" dt="2025-12-03T10:40:01.765" v="43" actId="6549"/>
          <ac:spMkLst>
            <pc:docMk/>
            <pc:sldMk cId="2361759480" sldId="429"/>
            <ac:spMk id="68" creationId="{FEB06971-E32A-1311-AF29-523239BC4C3D}"/>
          </ac:spMkLst>
        </pc:spChg>
        <pc:spChg chg="mod">
          <ac:chgData name="MOURET Laurent" userId="78de913c-2eb4-40be-8197-7757f5288422" providerId="ADAL" clId="{337EB099-1A3D-419F-98DD-95820F20769E}" dt="2025-12-03T10:41:18.808" v="51" actId="113"/>
          <ac:spMkLst>
            <pc:docMk/>
            <pc:sldMk cId="2361759480" sldId="429"/>
            <ac:spMk id="73" creationId="{F4CD57E1-F76E-6258-9485-515BF1E207B1}"/>
          </ac:spMkLst>
        </pc:spChg>
        <pc:spChg chg="mod">
          <ac:chgData name="MOURET Laurent" userId="78de913c-2eb4-40be-8197-7757f5288422" providerId="ADAL" clId="{337EB099-1A3D-419F-98DD-95820F20769E}" dt="2025-12-03T10:38:52.116" v="28" actId="20577"/>
          <ac:spMkLst>
            <pc:docMk/>
            <pc:sldMk cId="2361759480" sldId="429"/>
            <ac:spMk id="77" creationId="{7C544385-AF26-23FC-4217-664D95BE916F}"/>
          </ac:spMkLst>
        </pc:spChg>
        <pc:spChg chg="mod">
          <ac:chgData name="MOURET Laurent" userId="78de913c-2eb4-40be-8197-7757f5288422" providerId="ADAL" clId="{337EB099-1A3D-419F-98DD-95820F20769E}" dt="2025-12-03T10:38:34.815" v="21" actId="207"/>
          <ac:spMkLst>
            <pc:docMk/>
            <pc:sldMk cId="2361759480" sldId="429"/>
            <ac:spMk id="90" creationId="{646A7362-E0AE-76D0-7240-2964202B03D9}"/>
          </ac:spMkLst>
        </pc:spChg>
        <pc:spChg chg="mod">
          <ac:chgData name="MOURET Laurent" userId="78de913c-2eb4-40be-8197-7757f5288422" providerId="ADAL" clId="{337EB099-1A3D-419F-98DD-95820F20769E}" dt="2025-12-03T10:40:36.798" v="49" actId="5793"/>
          <ac:spMkLst>
            <pc:docMk/>
            <pc:sldMk cId="2361759480" sldId="429"/>
            <ac:spMk id="93" creationId="{68F019F8-09C8-A72B-A290-F844B328FF5D}"/>
          </ac:spMkLst>
        </pc:spChg>
        <pc:grpChg chg="mod">
          <ac:chgData name="MOURET Laurent" userId="78de913c-2eb4-40be-8197-7757f5288422" providerId="ADAL" clId="{337EB099-1A3D-419F-98DD-95820F20769E}" dt="2025-12-03T10:41:07.007" v="50" actId="1076"/>
          <ac:grpSpMkLst>
            <pc:docMk/>
            <pc:sldMk cId="2361759480" sldId="429"/>
            <ac:grpSpMk id="6" creationId="{A29BDF12-DFE4-7585-E82C-F7574AD6ADF2}"/>
          </ac:grpSpMkLst>
        </pc:grpChg>
        <pc:grpChg chg="del">
          <ac:chgData name="MOURET Laurent" userId="78de913c-2eb4-40be-8197-7757f5288422" providerId="ADAL" clId="{337EB099-1A3D-419F-98DD-95820F20769E}" dt="2025-12-03T10:40:07.118" v="45" actId="478"/>
          <ac:grpSpMkLst>
            <pc:docMk/>
            <pc:sldMk cId="2361759480" sldId="429"/>
            <ac:grpSpMk id="54" creationId="{2E3CC0CF-3B86-C897-C4BD-06EB4F63B874}"/>
          </ac:grpSpMkLst>
        </pc:grpChg>
        <pc:grpChg chg="del">
          <ac:chgData name="MOURET Laurent" userId="78de913c-2eb4-40be-8197-7757f5288422" providerId="ADAL" clId="{337EB099-1A3D-419F-98DD-95820F20769E}" dt="2025-12-03T10:40:05.193" v="44" actId="478"/>
          <ac:grpSpMkLst>
            <pc:docMk/>
            <pc:sldMk cId="2361759480" sldId="429"/>
            <ac:grpSpMk id="63" creationId="{0B289086-FB40-BF33-4767-1F8FB2758C76}"/>
          </ac:grpSpMkLst>
        </pc:grpChg>
        <pc:grpChg chg="mod">
          <ac:chgData name="MOURET Laurent" userId="78de913c-2eb4-40be-8197-7757f5288422" providerId="ADAL" clId="{337EB099-1A3D-419F-98DD-95820F20769E}" dt="2025-12-03T10:41:07.007" v="50" actId="1076"/>
          <ac:grpSpMkLst>
            <pc:docMk/>
            <pc:sldMk cId="2361759480" sldId="429"/>
            <ac:grpSpMk id="65" creationId="{205732AE-BEEB-018F-4793-2C648CDF8B06}"/>
          </ac:grpSpMkLst>
        </pc:grpChg>
        <pc:grpChg chg="mod">
          <ac:chgData name="MOURET Laurent" userId="78de913c-2eb4-40be-8197-7757f5288422" providerId="ADAL" clId="{337EB099-1A3D-419F-98DD-95820F20769E}" dt="2025-12-03T10:41:07.007" v="50" actId="1076"/>
          <ac:grpSpMkLst>
            <pc:docMk/>
            <pc:sldMk cId="2361759480" sldId="429"/>
            <ac:grpSpMk id="71" creationId="{BC3F3716-54F8-AA32-095B-2AF5951FC89C}"/>
          </ac:grpSpMkLst>
        </pc:grpChg>
        <pc:grpChg chg="mod">
          <ac:chgData name="MOURET Laurent" userId="78de913c-2eb4-40be-8197-7757f5288422" providerId="ADAL" clId="{337EB099-1A3D-419F-98DD-95820F20769E}" dt="2025-12-03T10:41:07.007" v="50" actId="1076"/>
          <ac:grpSpMkLst>
            <pc:docMk/>
            <pc:sldMk cId="2361759480" sldId="429"/>
            <ac:grpSpMk id="74" creationId="{12051F06-343F-078C-161A-ABB5AE22227D}"/>
          </ac:grpSpMkLst>
        </pc:grpChg>
        <pc:grpChg chg="del">
          <ac:chgData name="MOURET Laurent" userId="78de913c-2eb4-40be-8197-7757f5288422" providerId="ADAL" clId="{337EB099-1A3D-419F-98DD-95820F20769E}" dt="2025-12-03T10:40:09.030" v="46" actId="478"/>
          <ac:grpSpMkLst>
            <pc:docMk/>
            <pc:sldMk cId="2361759480" sldId="429"/>
            <ac:grpSpMk id="86" creationId="{1AE72629-B2EB-6C76-DE1F-69BE3168CD9A}"/>
          </ac:grpSpMkLst>
        </pc:grpChg>
      </pc:sldChg>
    </pc:docChg>
  </pc:docChgLst>
  <pc:docChgLst>
    <pc:chgData name="MOURET Laurent" userId="78de913c-2eb4-40be-8197-7757f5288422" providerId="ADAL" clId="{1463A964-B976-4404-AEC9-E979950DB091}"/>
    <pc:docChg chg="custSel addSld delSld modSld">
      <pc:chgData name="MOURET Laurent" userId="78de913c-2eb4-40be-8197-7757f5288422" providerId="ADAL" clId="{1463A964-B976-4404-AEC9-E979950DB091}" dt="2025-10-27T15:49:39.059" v="188" actId="47"/>
      <pc:docMkLst>
        <pc:docMk/>
      </pc:docMkLst>
      <pc:sldChg chg="del">
        <pc:chgData name="MOURET Laurent" userId="78de913c-2eb4-40be-8197-7757f5288422" providerId="ADAL" clId="{1463A964-B976-4404-AEC9-E979950DB091}" dt="2025-10-13T09:44:49.111" v="25" actId="47"/>
        <pc:sldMkLst>
          <pc:docMk/>
          <pc:sldMk cId="72108086" sldId="379"/>
        </pc:sldMkLst>
      </pc:sldChg>
      <pc:sldChg chg="del">
        <pc:chgData name="MOURET Laurent" userId="78de913c-2eb4-40be-8197-7757f5288422" providerId="ADAL" clId="{1463A964-B976-4404-AEC9-E979950DB091}" dt="2025-10-13T09:44:49.111" v="25" actId="47"/>
        <pc:sldMkLst>
          <pc:docMk/>
          <pc:sldMk cId="19475211" sldId="380"/>
        </pc:sldMkLst>
      </pc:sldChg>
      <pc:sldChg chg="addSp delSp modSp mod">
        <pc:chgData name="MOURET Laurent" userId="78de913c-2eb4-40be-8197-7757f5288422" providerId="ADAL" clId="{1463A964-B976-4404-AEC9-E979950DB091}" dt="2025-10-13T09:25:38.633" v="11"/>
        <pc:sldMkLst>
          <pc:docMk/>
          <pc:sldMk cId="4115722310" sldId="382"/>
        </pc:sldMkLst>
      </pc:sldChg>
      <pc:sldChg chg="del">
        <pc:chgData name="MOURET Laurent" userId="78de913c-2eb4-40be-8197-7757f5288422" providerId="ADAL" clId="{1463A964-B976-4404-AEC9-E979950DB091}" dt="2025-10-27T15:49:39.059" v="188" actId="47"/>
        <pc:sldMkLst>
          <pc:docMk/>
          <pc:sldMk cId="4130608024" sldId="383"/>
        </pc:sldMkLst>
      </pc:sldChg>
      <pc:sldChg chg="delSp mod">
        <pc:chgData name="MOURET Laurent" userId="78de913c-2eb4-40be-8197-7757f5288422" providerId="ADAL" clId="{1463A964-B976-4404-AEC9-E979950DB091}" dt="2025-10-13T09:49:18.259" v="36" actId="478"/>
        <pc:sldMkLst>
          <pc:docMk/>
          <pc:sldMk cId="3563030133" sldId="384"/>
        </pc:sldMkLst>
      </pc:sldChg>
      <pc:sldChg chg="del">
        <pc:chgData name="MOURET Laurent" userId="78de913c-2eb4-40be-8197-7757f5288422" providerId="ADAL" clId="{1463A964-B976-4404-AEC9-E979950DB091}" dt="2025-10-13T09:23:48.650" v="5" actId="47"/>
        <pc:sldMkLst>
          <pc:docMk/>
          <pc:sldMk cId="2948479369" sldId="386"/>
        </pc:sldMkLst>
      </pc:sldChg>
      <pc:sldChg chg="del">
        <pc:chgData name="MOURET Laurent" userId="78de913c-2eb4-40be-8197-7757f5288422" providerId="ADAL" clId="{1463A964-B976-4404-AEC9-E979950DB091}" dt="2025-10-13T09:21:15.324" v="3" actId="47"/>
        <pc:sldMkLst>
          <pc:docMk/>
          <pc:sldMk cId="550060065" sldId="387"/>
        </pc:sldMkLst>
      </pc:sldChg>
      <pc:sldChg chg="del">
        <pc:chgData name="MOURET Laurent" userId="78de913c-2eb4-40be-8197-7757f5288422" providerId="ADAL" clId="{1463A964-B976-4404-AEC9-E979950DB091}" dt="2025-10-13T09:23:48.650" v="5" actId="47"/>
        <pc:sldMkLst>
          <pc:docMk/>
          <pc:sldMk cId="1525822275" sldId="388"/>
        </pc:sldMkLst>
      </pc:sldChg>
      <pc:sldChg chg="del">
        <pc:chgData name="MOURET Laurent" userId="78de913c-2eb4-40be-8197-7757f5288422" providerId="ADAL" clId="{1463A964-B976-4404-AEC9-E979950DB091}" dt="2025-10-13T09:25:01.282" v="9" actId="47"/>
        <pc:sldMkLst>
          <pc:docMk/>
          <pc:sldMk cId="2925528939" sldId="389"/>
        </pc:sldMkLst>
      </pc:sldChg>
      <pc:sldChg chg="del">
        <pc:chgData name="MOURET Laurent" userId="78de913c-2eb4-40be-8197-7757f5288422" providerId="ADAL" clId="{1463A964-B976-4404-AEC9-E979950DB091}" dt="2025-10-13T09:25:01.282" v="9" actId="47"/>
        <pc:sldMkLst>
          <pc:docMk/>
          <pc:sldMk cId="925434264" sldId="390"/>
        </pc:sldMkLst>
      </pc:sldChg>
      <pc:sldChg chg="del">
        <pc:chgData name="MOURET Laurent" userId="78de913c-2eb4-40be-8197-7757f5288422" providerId="ADAL" clId="{1463A964-B976-4404-AEC9-E979950DB091}" dt="2025-10-13T09:21:15.324" v="3" actId="47"/>
        <pc:sldMkLst>
          <pc:docMk/>
          <pc:sldMk cId="4158976530" sldId="391"/>
        </pc:sldMkLst>
      </pc:sldChg>
      <pc:sldChg chg="delSp add del mod">
        <pc:chgData name="MOURET Laurent" userId="78de913c-2eb4-40be-8197-7757f5288422" providerId="ADAL" clId="{1463A964-B976-4404-AEC9-E979950DB091}" dt="2025-10-13T09:49:04.840" v="32" actId="2696"/>
        <pc:sldMkLst>
          <pc:docMk/>
          <pc:sldMk cId="2570741832" sldId="392"/>
        </pc:sldMkLst>
      </pc:sldChg>
      <pc:sldChg chg="del">
        <pc:chgData name="MOURET Laurent" userId="78de913c-2eb4-40be-8197-7757f5288422" providerId="ADAL" clId="{1463A964-B976-4404-AEC9-E979950DB091}" dt="2025-10-13T09:43:46.489" v="23" actId="47"/>
        <pc:sldMkLst>
          <pc:docMk/>
          <pc:sldMk cId="230663069" sldId="393"/>
        </pc:sldMkLst>
      </pc:sldChg>
      <pc:sldChg chg="del">
        <pc:chgData name="MOURET Laurent" userId="78de913c-2eb4-40be-8197-7757f5288422" providerId="ADAL" clId="{1463A964-B976-4404-AEC9-E979950DB091}" dt="2025-10-13T09:43:46.489" v="23" actId="47"/>
        <pc:sldMkLst>
          <pc:docMk/>
          <pc:sldMk cId="3035965762" sldId="394"/>
        </pc:sldMkLst>
      </pc:sldChg>
      <pc:sldChg chg="del">
        <pc:chgData name="MOURET Laurent" userId="78de913c-2eb4-40be-8197-7757f5288422" providerId="ADAL" clId="{1463A964-B976-4404-AEC9-E979950DB091}" dt="2025-10-13T09:27:48.729" v="14" actId="47"/>
        <pc:sldMkLst>
          <pc:docMk/>
          <pc:sldMk cId="3764393483" sldId="399"/>
        </pc:sldMkLst>
      </pc:sldChg>
      <pc:sldChg chg="del">
        <pc:chgData name="MOURET Laurent" userId="78de913c-2eb4-40be-8197-7757f5288422" providerId="ADAL" clId="{1463A964-B976-4404-AEC9-E979950DB091}" dt="2025-10-13T09:27:48.729" v="14" actId="47"/>
        <pc:sldMkLst>
          <pc:docMk/>
          <pc:sldMk cId="1891212041" sldId="400"/>
        </pc:sldMkLst>
      </pc:sldChg>
      <pc:sldChg chg="del">
        <pc:chgData name="MOURET Laurent" userId="78de913c-2eb4-40be-8197-7757f5288422" providerId="ADAL" clId="{1463A964-B976-4404-AEC9-E979950DB091}" dt="2025-10-13T09:27:48.729" v="14" actId="47"/>
        <pc:sldMkLst>
          <pc:docMk/>
          <pc:sldMk cId="3010437610" sldId="402"/>
        </pc:sldMkLst>
      </pc:sldChg>
      <pc:sldChg chg="del">
        <pc:chgData name="MOURET Laurent" userId="78de913c-2eb4-40be-8197-7757f5288422" providerId="ADAL" clId="{1463A964-B976-4404-AEC9-E979950DB091}" dt="2025-10-27T15:49:39.059" v="188" actId="47"/>
        <pc:sldMkLst>
          <pc:docMk/>
          <pc:sldMk cId="1577647907" sldId="403"/>
        </pc:sldMkLst>
      </pc:sldChg>
      <pc:sldChg chg="del">
        <pc:chgData name="MOURET Laurent" userId="78de913c-2eb4-40be-8197-7757f5288422" providerId="ADAL" clId="{1463A964-B976-4404-AEC9-E979950DB091}" dt="2025-10-27T15:49:39.059" v="188" actId="47"/>
        <pc:sldMkLst>
          <pc:docMk/>
          <pc:sldMk cId="2072596503" sldId="404"/>
        </pc:sldMkLst>
      </pc:sldChg>
      <pc:sldChg chg="addSp delSp modSp mod">
        <pc:chgData name="MOURET Laurent" userId="78de913c-2eb4-40be-8197-7757f5288422" providerId="ADAL" clId="{1463A964-B976-4404-AEC9-E979950DB091}" dt="2025-10-15T08:08:04.029" v="186" actId="20577"/>
        <pc:sldMkLst>
          <pc:docMk/>
          <pc:sldMk cId="75221387" sldId="407"/>
        </pc:sldMkLst>
      </pc:sldChg>
      <pc:sldChg chg="addSp delSp modSp mod">
        <pc:chgData name="MOURET Laurent" userId="78de913c-2eb4-40be-8197-7757f5288422" providerId="ADAL" clId="{1463A964-B976-4404-AEC9-E979950DB091}" dt="2025-10-15T08:06:06.891" v="117" actId="20577"/>
        <pc:sldMkLst>
          <pc:docMk/>
          <pc:sldMk cId="2819477065" sldId="408"/>
        </pc:sldMkLst>
      </pc:sldChg>
      <pc:sldChg chg="delSp add mod">
        <pc:chgData name="MOURET Laurent" userId="78de913c-2eb4-40be-8197-7757f5288422" providerId="ADAL" clId="{1463A964-B976-4404-AEC9-E979950DB091}" dt="2025-10-13T09:48:23.796" v="26" actId="478"/>
        <pc:sldMkLst>
          <pc:docMk/>
          <pc:sldMk cId="4270565726" sldId="413"/>
        </pc:sldMkLst>
      </pc:sldChg>
      <pc:sldChg chg="delSp add mod">
        <pc:chgData name="MOURET Laurent" userId="78de913c-2eb4-40be-8197-7757f5288422" providerId="ADAL" clId="{1463A964-B976-4404-AEC9-E979950DB091}" dt="2025-10-13T09:48:28.643" v="27" actId="478"/>
        <pc:sldMkLst>
          <pc:docMk/>
          <pc:sldMk cId="1482031284" sldId="414"/>
        </pc:sldMkLst>
      </pc:sldChg>
      <pc:sldChg chg="addSp delSp modSp add mod">
        <pc:chgData name="MOURET Laurent" userId="78de913c-2eb4-40be-8197-7757f5288422" providerId="ADAL" clId="{1463A964-B976-4404-AEC9-E979950DB091}" dt="2025-10-13T09:48:37.380" v="30" actId="478"/>
        <pc:sldMkLst>
          <pc:docMk/>
          <pc:sldMk cId="357042582" sldId="415"/>
        </pc:sldMkLst>
      </pc:sldChg>
      <pc:sldChg chg="delSp add mod">
        <pc:chgData name="MOURET Laurent" userId="78de913c-2eb4-40be-8197-7757f5288422" providerId="ADAL" clId="{1463A964-B976-4404-AEC9-E979950DB091}" dt="2025-10-13T09:24:00.325" v="7" actId="478"/>
        <pc:sldMkLst>
          <pc:docMk/>
          <pc:sldMk cId="3087374212" sldId="416"/>
        </pc:sldMkLst>
      </pc:sldChg>
      <pc:sldChg chg="delSp add mod">
        <pc:chgData name="MOURET Laurent" userId="78de913c-2eb4-40be-8197-7757f5288422" providerId="ADAL" clId="{1463A964-B976-4404-AEC9-E979950DB091}" dt="2025-10-13T09:23:55.415" v="6" actId="478"/>
        <pc:sldMkLst>
          <pc:docMk/>
          <pc:sldMk cId="1802235339" sldId="417"/>
        </pc:sldMkLst>
      </pc:sldChg>
      <pc:sldChg chg="add">
        <pc:chgData name="MOURET Laurent" userId="78de913c-2eb4-40be-8197-7757f5288422" providerId="ADAL" clId="{1463A964-B976-4404-AEC9-E979950DB091}" dt="2025-10-13T09:24:55.818" v="8"/>
        <pc:sldMkLst>
          <pc:docMk/>
          <pc:sldMk cId="141961159" sldId="418"/>
        </pc:sldMkLst>
      </pc:sldChg>
      <pc:sldChg chg="add">
        <pc:chgData name="MOURET Laurent" userId="78de913c-2eb4-40be-8197-7757f5288422" providerId="ADAL" clId="{1463A964-B976-4404-AEC9-E979950DB091}" dt="2025-10-13T09:24:55.818" v="8"/>
        <pc:sldMkLst>
          <pc:docMk/>
          <pc:sldMk cId="99993959" sldId="419"/>
        </pc:sldMkLst>
      </pc:sldChg>
      <pc:sldChg chg="add del">
        <pc:chgData name="MOURET Laurent" userId="78de913c-2eb4-40be-8197-7757f5288422" providerId="ADAL" clId="{1463A964-B976-4404-AEC9-E979950DB091}" dt="2025-10-13T09:25:59.273" v="12" actId="47"/>
        <pc:sldMkLst>
          <pc:docMk/>
          <pc:sldMk cId="1414920791" sldId="420"/>
        </pc:sldMkLst>
      </pc:sldChg>
      <pc:sldChg chg="add">
        <pc:chgData name="MOURET Laurent" userId="78de913c-2eb4-40be-8197-7757f5288422" providerId="ADAL" clId="{1463A964-B976-4404-AEC9-E979950DB091}" dt="2025-10-13T09:27:42.592" v="13"/>
        <pc:sldMkLst>
          <pc:docMk/>
          <pc:sldMk cId="2401886004" sldId="420"/>
        </pc:sldMkLst>
      </pc:sldChg>
      <pc:sldChg chg="add">
        <pc:chgData name="MOURET Laurent" userId="78de913c-2eb4-40be-8197-7757f5288422" providerId="ADAL" clId="{1463A964-B976-4404-AEC9-E979950DB091}" dt="2025-10-13T09:27:42.592" v="13"/>
        <pc:sldMkLst>
          <pc:docMk/>
          <pc:sldMk cId="3784121727" sldId="421"/>
        </pc:sldMkLst>
      </pc:sldChg>
      <pc:sldChg chg="add">
        <pc:chgData name="MOURET Laurent" userId="78de913c-2eb4-40be-8197-7757f5288422" providerId="ADAL" clId="{1463A964-B976-4404-AEC9-E979950DB091}" dt="2025-10-13T09:27:42.592" v="13"/>
        <pc:sldMkLst>
          <pc:docMk/>
          <pc:sldMk cId="83199259" sldId="422"/>
        </pc:sldMkLst>
      </pc:sldChg>
      <pc:sldChg chg="add">
        <pc:chgData name="MOURET Laurent" userId="78de913c-2eb4-40be-8197-7757f5288422" providerId="ADAL" clId="{1463A964-B976-4404-AEC9-E979950DB091}" dt="2025-10-13T09:43:42.818" v="22"/>
        <pc:sldMkLst>
          <pc:docMk/>
          <pc:sldMk cId="3979317746" sldId="423"/>
        </pc:sldMkLst>
      </pc:sldChg>
      <pc:sldChg chg="addSp delSp modSp add mod">
        <pc:chgData name="MOURET Laurent" userId="78de913c-2eb4-40be-8197-7757f5288422" providerId="ADAL" clId="{1463A964-B976-4404-AEC9-E979950DB091}" dt="2025-10-13T09:49:12.608" v="35" actId="478"/>
        <pc:sldMkLst>
          <pc:docMk/>
          <pc:sldMk cId="276883979" sldId="424"/>
        </pc:sldMkLst>
      </pc:sldChg>
      <pc:sldChg chg="add">
        <pc:chgData name="MOURET Laurent" userId="78de913c-2eb4-40be-8197-7757f5288422" providerId="ADAL" clId="{1463A964-B976-4404-AEC9-E979950DB091}" dt="2025-10-27T15:49:32.140" v="187"/>
        <pc:sldMkLst>
          <pc:docMk/>
          <pc:sldMk cId="315839094" sldId="425"/>
        </pc:sldMkLst>
      </pc:sldChg>
      <pc:sldChg chg="add">
        <pc:chgData name="MOURET Laurent" userId="78de913c-2eb4-40be-8197-7757f5288422" providerId="ADAL" clId="{1463A964-B976-4404-AEC9-E979950DB091}" dt="2025-10-27T15:49:32.140" v="187"/>
        <pc:sldMkLst>
          <pc:docMk/>
          <pc:sldMk cId="487152802" sldId="426"/>
        </pc:sldMkLst>
      </pc:sldChg>
      <pc:sldChg chg="add">
        <pc:chgData name="MOURET Laurent" userId="78de913c-2eb4-40be-8197-7757f5288422" providerId="ADAL" clId="{1463A964-B976-4404-AEC9-E979950DB091}" dt="2025-10-27T15:49:32.140" v="187"/>
        <pc:sldMkLst>
          <pc:docMk/>
          <pc:sldMk cId="3979870058" sldId="42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99999-BD5A-5C4A-8076-FB9EA207B945}" type="datetimeFigureOut">
              <a:rPr lang="fr-FR" smtClean="0"/>
              <a:t>03/12/2025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362A0-46FC-D84E-9379-6C9377080E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265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9A23-1890-C043-98D6-29451C867E56}" type="datetimeFigureOut">
              <a:rPr lang="fr-FR" smtClean="0"/>
              <a:t>02/12/2025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6DBD4-6AD4-EF47-911D-E3F034F23F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0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A1F86-A452-96D3-0749-F4EF16CF3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57228266-5AAC-B46D-3DF5-8A80C40FE1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18B144B-08B5-14D4-B3D2-D7366DA72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0CACE0-4C7E-EE81-67E7-AD025C338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6DBD4-6AD4-EF47-911D-E3F034F23F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356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" r="365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9343" y="290688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966" y="602190"/>
            <a:ext cx="2150755" cy="23046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449"/>
            <a:ext cx="1131443" cy="83552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1241" y="85540"/>
            <a:ext cx="1465118" cy="13084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214" y="59995"/>
            <a:ext cx="843972" cy="75308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5516076"/>
            <a:ext cx="1105468" cy="8402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9" y="756281"/>
            <a:ext cx="812225" cy="617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495" y="265233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et modifié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-96838" y="2057400"/>
            <a:ext cx="12288838" cy="48006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12192000" cy="48006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10215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902" y="0"/>
            <a:ext cx="1444930" cy="10670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1233279"/>
            <a:ext cx="825484" cy="736586"/>
          </a:xfrm>
          <a:prstGeom prst="rect">
            <a:avLst/>
          </a:prstGeom>
        </p:spPr>
      </p:pic>
      <p:sp>
        <p:nvSpPr>
          <p:cNvPr id="13" name="Espace réservé pour une image  1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418" y="83127"/>
            <a:ext cx="825484" cy="7365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83127"/>
            <a:ext cx="1557498" cy="115015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74414"/>
            <a:ext cx="12288982" cy="69601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22" y="265233"/>
            <a:ext cx="1347156" cy="12020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075" y="4957461"/>
            <a:ext cx="2388770" cy="17640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5051" y="0"/>
            <a:ext cx="619756" cy="5530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4929" y="0"/>
            <a:ext cx="1252235" cy="924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3279"/>
            <a:ext cx="853966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982" y="-102124"/>
            <a:ext cx="12288982" cy="696012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3024" y="-73549"/>
            <a:ext cx="705152" cy="62921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75" y="83127"/>
            <a:ext cx="1264373" cy="933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7680"/>
            <a:ext cx="10936576" cy="1600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10937875" cy="4298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03376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769" y="407414"/>
            <a:ext cx="2388770" cy="176401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12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08897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48883" y="225160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sp>
        <p:nvSpPr>
          <p:cNvPr id="16" name="Espace réservé du texte 17"/>
          <p:cNvSpPr>
            <a:spLocks noGrp="1"/>
          </p:cNvSpPr>
          <p:nvPr>
            <p:ph type="body" sz="quarter" idx="44" hasCustomPrompt="1"/>
          </p:nvPr>
        </p:nvSpPr>
        <p:spPr>
          <a:xfrm>
            <a:off x="997488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04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45" hasCustomPrompt="1"/>
          </p:nvPr>
        </p:nvSpPr>
        <p:spPr>
          <a:xfrm>
            <a:off x="410889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05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46" hasCustomPrompt="1"/>
          </p:nvPr>
        </p:nvSpPr>
        <p:spPr>
          <a:xfrm>
            <a:off x="6969747" y="4224461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lang="fr-FR" sz="6000" b="1" i="0" baseline="0" dirty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06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48618"/>
            <a:ext cx="10515600" cy="1224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t"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91098"/>
            <a:ext cx="1233509" cy="1100670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024915" y="2195187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4132601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9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6992106" y="2298827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521" y="667413"/>
            <a:ext cx="1467276" cy="1310398"/>
          </a:xfrm>
          <a:prstGeom prst="rect">
            <a:avLst/>
          </a:prstGeom>
        </p:spPr>
      </p:pic>
      <p:sp>
        <p:nvSpPr>
          <p:cNvPr id="20" name="Espace réservé du texte 17"/>
          <p:cNvSpPr>
            <a:spLocks noGrp="1"/>
          </p:cNvSpPr>
          <p:nvPr>
            <p:ph type="body" sz="quarter" idx="47" hasCustomPrompt="1"/>
          </p:nvPr>
        </p:nvSpPr>
        <p:spPr>
          <a:xfrm>
            <a:off x="1023219" y="4092873"/>
            <a:ext cx="1321691" cy="92333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 b="1" i="0" baseline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Espace réservé du texte 17"/>
          <p:cNvSpPr>
            <a:spLocks noGrp="1"/>
          </p:cNvSpPr>
          <p:nvPr>
            <p:ph type="body" sz="quarter" idx="48" hasCustomPrompt="1"/>
          </p:nvPr>
        </p:nvSpPr>
        <p:spPr>
          <a:xfrm>
            <a:off x="4132601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02</a:t>
            </a:r>
          </a:p>
        </p:txBody>
      </p:sp>
      <p:sp>
        <p:nvSpPr>
          <p:cNvPr id="22" name="Espace réservé du texte 17"/>
          <p:cNvSpPr>
            <a:spLocks noGrp="1"/>
          </p:cNvSpPr>
          <p:nvPr>
            <p:ph type="body" sz="quarter" idx="49" hasCustomPrompt="1"/>
          </p:nvPr>
        </p:nvSpPr>
        <p:spPr>
          <a:xfrm>
            <a:off x="6992105" y="4094194"/>
            <a:ext cx="1321691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buFontTx/>
              <a:buNone/>
              <a:defRPr lang="fr-FR" sz="6000" b="1" baseline="0" dirty="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 indent="0">
              <a:buNone/>
            </a:pPr>
            <a:r>
              <a:rPr lang="fr-F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5718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6"/>
          <a:stretch/>
        </p:blipFill>
        <p:spPr>
          <a:xfrm>
            <a:off x="0" y="-1"/>
            <a:ext cx="12192000" cy="694764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308" y="808681"/>
            <a:ext cx="2388770" cy="17640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99315"/>
            <a:ext cx="439420" cy="38772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38200" y="4026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200" y="4019508"/>
            <a:ext cx="10515600" cy="13255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Modifiez le style du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193"/>
            <a:ext cx="10515600" cy="121227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chemeClr val="accent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Modifiez le style du titre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0574" y="175333"/>
            <a:ext cx="853226" cy="76200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514" y="1690688"/>
            <a:ext cx="311098" cy="27449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063" y="1349584"/>
            <a:ext cx="1667256" cy="1231204"/>
          </a:xfrm>
          <a:prstGeom prst="rect">
            <a:avLst/>
          </a:prstGeom>
        </p:spPr>
      </p:pic>
      <p:sp>
        <p:nvSpPr>
          <p:cNvPr id="43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52474"/>
            <a:ext cx="3568700" cy="2554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600" b="1" i="0" baseline="0">
                <a:solidFill>
                  <a:srgbClr val="C0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pic>
        <p:nvPicPr>
          <p:cNvPr id="45" name="Image 4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807" y="704240"/>
            <a:ext cx="1413129" cy="1260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" t="2369" r="893" b="-90"/>
          <a:stretch/>
        </p:blipFill>
        <p:spPr>
          <a:xfrm>
            <a:off x="0" y="2788"/>
            <a:ext cx="12204000" cy="687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8" y="3401812"/>
            <a:ext cx="1677847" cy="14971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3230" y="808681"/>
            <a:ext cx="2388770" cy="17640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478294"/>
            <a:ext cx="439420" cy="3877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815926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815926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B3D389-CD2B-174E-AC57-ECCAE6D3951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4" name="Espace réservé pour une image  3"/>
          <p:cNvSpPr>
            <a:spLocks noGrp="1"/>
          </p:cNvSpPr>
          <p:nvPr>
            <p:ph type="pic" sz="quarter" idx="13"/>
          </p:nvPr>
        </p:nvSpPr>
        <p:spPr>
          <a:xfrm>
            <a:off x="5697220" y="2788"/>
            <a:ext cx="6494780" cy="6863881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748" y="5859860"/>
            <a:ext cx="555930" cy="496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20184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7850"/>
            <a:ext cx="4520184" cy="4351338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93907" y="663240"/>
            <a:ext cx="311098" cy="2744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01600"/>
            <a:ext cx="946411" cy="6988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5935873" y="0"/>
            <a:ext cx="6256337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57375"/>
            <a:ext cx="5157787" cy="1606261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1867406"/>
            <a:ext cx="5183188" cy="159623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516" y="188407"/>
            <a:ext cx="1413129" cy="126094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5967" y="1258199"/>
            <a:ext cx="311098" cy="274498"/>
          </a:xfrm>
          <a:prstGeom prst="rect">
            <a:avLst/>
          </a:prstGeom>
        </p:spPr>
      </p:pic>
      <p:sp>
        <p:nvSpPr>
          <p:cNvPr id="25" name="Titre 2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9" name="Espace réservé de la date 28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0" name="Espace réservé du pied de page 29"/>
          <p:cNvSpPr>
            <a:spLocks noGrp="1"/>
          </p:cNvSpPr>
          <p:nvPr>
            <p:ph type="ftr" sz="quarter" idx="18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pour une image  4"/>
          <p:cNvSpPr>
            <a:spLocks noGrp="1"/>
          </p:cNvSpPr>
          <p:nvPr>
            <p:ph type="pic" sz="quarter" idx="22"/>
          </p:nvPr>
        </p:nvSpPr>
        <p:spPr>
          <a:xfrm>
            <a:off x="838200" y="3463925"/>
            <a:ext cx="5157788" cy="28924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23"/>
          </p:nvPr>
        </p:nvSpPr>
        <p:spPr>
          <a:xfrm>
            <a:off x="6170613" y="3463925"/>
            <a:ext cx="5183187" cy="28924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99855"/>
                <a:alpha val="95000"/>
              </a:srgbClr>
            </a:gs>
            <a:gs pos="53000">
              <a:srgbClr val="175DAA"/>
            </a:gs>
            <a:gs pos="88000">
              <a:srgbClr val="175DAA"/>
            </a:gs>
            <a:gs pos="100000">
              <a:srgbClr val="0079C3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3D389-CD2B-174E-AC57-ECCAE6D39516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58" y="6259208"/>
            <a:ext cx="522042" cy="559408"/>
          </a:xfrm>
          <a:prstGeom prst="rect">
            <a:avLst/>
          </a:prstGeom>
        </p:spPr>
      </p:pic>
      <p:sp>
        <p:nvSpPr>
          <p:cNvPr id="8" name="Espace réservé du titr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5595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2" r:id="rId4"/>
    <p:sldLayoutId id="2147483674" r:id="rId5"/>
    <p:sldLayoutId id="2147483662" r:id="rId6"/>
    <p:sldLayoutId id="2147483675" r:id="rId7"/>
    <p:sldLayoutId id="2147483664" r:id="rId8"/>
    <p:sldLayoutId id="2147483665" r:id="rId9"/>
    <p:sldLayoutId id="2147483668" r:id="rId10"/>
    <p:sldLayoutId id="2147483676" r:id="rId11"/>
    <p:sldLayoutId id="2147483669" r:id="rId12"/>
    <p:sldLayoutId id="2147483677" r:id="rId13"/>
    <p:sldLayoutId id="2147483683" r:id="rId14"/>
    <p:sldLayoutId id="2147483681" r:id="rId15"/>
    <p:sldLayoutId id="2147483678" r:id="rId16"/>
    <p:sldLayoutId id="2147483682" r:id="rId17"/>
    <p:sldLayoutId id="2147483679" r:id="rId18"/>
    <p:sldLayoutId id="2147483680" r:id="rId19"/>
    <p:sldLayoutId id="2147483670" r:id="rId20"/>
    <p:sldLayoutId id="2147483671" r:id="rId21"/>
    <p:sldLayoutId id="2147483666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FF Equipe" charset="0"/>
          <a:ea typeface="FFF Equipe" charset="0"/>
          <a:cs typeface="FFF Equipe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rgbClr val="C00000"/>
          </a:solidFill>
          <a:latin typeface="FFF Equipe" charset="0"/>
          <a:ea typeface="FFF Equipe" charset="0"/>
          <a:cs typeface="FFF Equipe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FFF Equipe" charset="0"/>
          <a:ea typeface="FFF Equipe" charset="0"/>
          <a:cs typeface="FFF Equip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otball-scolaire.fff.fr/article/7-concours-quinzaine-du-football.html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www.unss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ducation.gouv.fr/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hyperlink" Target="https://football-scolaire.fff.fr/8-fifa-for-schools.html" TargetMode="External"/><Relationship Id="rId4" Type="http://schemas.openxmlformats.org/officeDocument/2006/relationships/hyperlink" Target="https://www.ugsel.org/" TargetMode="External"/><Relationship Id="rId9" Type="http://schemas.openxmlformats.org/officeDocument/2006/relationships/image" Target="../media/image19.jpg"/><Relationship Id="rId14" Type="http://schemas.openxmlformats.org/officeDocument/2006/relationships/hyperlink" Target="https://www.fff.fr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hyperlink" Target="https://www.ac-corse.fr/" TargetMode="External"/><Relationship Id="rId7" Type="http://schemas.openxmlformats.org/officeDocument/2006/relationships/hyperlink" Target="mailto:fabrice.lhoumeau@unss.or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xel.ricquebourg@unss.org" TargetMode="External"/><Relationship Id="rId11" Type="http://schemas.openxmlformats.org/officeDocument/2006/relationships/hyperlink" Target="mailto:agnes.raybaud@ac-corse.fr" TargetMode="External"/><Relationship Id="rId5" Type="http://schemas.openxmlformats.org/officeDocument/2006/relationships/hyperlink" Target="mailto:pfontana@corse.fff.fr" TargetMode="External"/><Relationship Id="rId10" Type="http://schemas.openxmlformats.org/officeDocument/2006/relationships/image" Target="../media/image74.png"/><Relationship Id="rId4" Type="http://schemas.openxmlformats.org/officeDocument/2006/relationships/image" Target="../media/image58.png"/><Relationship Id="rId9" Type="http://schemas.openxmlformats.org/officeDocument/2006/relationships/hyperlink" Target="https://corse.fff.fr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eanne.hureaux@ac-reims.fr" TargetMode="External"/><Relationship Id="rId13" Type="http://schemas.openxmlformats.org/officeDocument/2006/relationships/hyperlink" Target="mailto:y-richard@ugsel.org" TargetMode="External"/><Relationship Id="rId18" Type="http://schemas.openxmlformats.org/officeDocument/2006/relationships/hyperlink" Target="mailto:sd052@unss.org" TargetMode="External"/><Relationship Id="rId3" Type="http://schemas.openxmlformats.org/officeDocument/2006/relationships/hyperlink" Target="https://www.ac-reims.fr/" TargetMode="External"/><Relationship Id="rId7" Type="http://schemas.openxmlformats.org/officeDocument/2006/relationships/hyperlink" Target="mailto:bcurel@lgef.fff.fr" TargetMode="External"/><Relationship Id="rId12" Type="http://schemas.openxmlformats.org/officeDocument/2006/relationships/hyperlink" Target="mailto:christophe.sarre@unss.org" TargetMode="External"/><Relationship Id="rId17" Type="http://schemas.openxmlformats.org/officeDocument/2006/relationships/slide" Target="slide12.xml"/><Relationship Id="rId2" Type="http://schemas.openxmlformats.org/officeDocument/2006/relationships/image" Target="../media/image16.png"/><Relationship Id="rId16" Type="http://schemas.openxmlformats.org/officeDocument/2006/relationships/hyperlink" Target="mailto:cp10.eps2d@ac-reims.fr" TargetMode="External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fradin@lgef.fff.fr" TargetMode="External"/><Relationship Id="rId11" Type="http://schemas.openxmlformats.org/officeDocument/2006/relationships/hyperlink" Target="mailto:bruno.pellerin@unss.org" TargetMode="External"/><Relationship Id="rId5" Type="http://schemas.openxmlformats.org/officeDocument/2006/relationships/hyperlink" Target="mailto:asoisson@lgef.fff.fr" TargetMode="External"/><Relationship Id="rId15" Type="http://schemas.openxmlformats.org/officeDocument/2006/relationships/hyperlink" Target="mailto:beatriz.garrido@unss.org" TargetMode="External"/><Relationship Id="rId10" Type="http://schemas.openxmlformats.org/officeDocument/2006/relationships/hyperlink" Target="mailto:francois.perrin@unss.org" TargetMode="External"/><Relationship Id="rId19" Type="http://schemas.openxmlformats.org/officeDocument/2006/relationships/hyperlink" Target="https://lgef.fff.fr/" TargetMode="External"/><Relationship Id="rId4" Type="http://schemas.openxmlformats.org/officeDocument/2006/relationships/image" Target="../media/image48.png"/><Relationship Id="rId9" Type="http://schemas.openxmlformats.org/officeDocument/2006/relationships/hyperlink" Target="mailto:Geraldine.Konieczny@ac-reims.fr" TargetMode="External"/><Relationship Id="rId14" Type="http://schemas.openxmlformats.org/officeDocument/2006/relationships/hyperlink" Target="mailto:alban.larnicol@ac-reims.fr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didier.laurency@ac-nancy-metz.fr" TargetMode="External"/><Relationship Id="rId13" Type="http://schemas.openxmlformats.org/officeDocument/2006/relationships/hyperlink" Target="mailto:y-richard@ugsel.org" TargetMode="External"/><Relationship Id="rId18" Type="http://schemas.openxmlformats.org/officeDocument/2006/relationships/slide" Target="slide12.xml"/><Relationship Id="rId3" Type="http://schemas.openxmlformats.org/officeDocument/2006/relationships/hyperlink" Target="https://www.ac-nancy-metz.fr/" TargetMode="External"/><Relationship Id="rId21" Type="http://schemas.openxmlformats.org/officeDocument/2006/relationships/hyperlink" Target="mailto:asoisson@lgef.fff.fr" TargetMode="External"/><Relationship Id="rId7" Type="http://schemas.openxmlformats.org/officeDocument/2006/relationships/hyperlink" Target="mailto:lbenier@vosges.fff.fr" TargetMode="External"/><Relationship Id="rId12" Type="http://schemas.openxmlformats.org/officeDocument/2006/relationships/hyperlink" Target="mailto:sd057@unss.org" TargetMode="External"/><Relationship Id="rId17" Type="http://schemas.openxmlformats.org/officeDocument/2006/relationships/hyperlink" Target="mailto:Frederic.corrier@ac-nancy-metz.fr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sd088@unss.org" TargetMode="External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tgrandjean@meuse.fff.fr" TargetMode="External"/><Relationship Id="rId11" Type="http://schemas.openxmlformats.org/officeDocument/2006/relationships/hyperlink" Target="mailto:sd055@unss.org" TargetMode="External"/><Relationship Id="rId5" Type="http://schemas.openxmlformats.org/officeDocument/2006/relationships/hyperlink" Target="mailto:jmoureaux@lgef.fff.fr" TargetMode="External"/><Relationship Id="rId15" Type="http://schemas.openxmlformats.org/officeDocument/2006/relationships/hyperlink" Target="mailto:mmauricei@lgef.fff.fr" TargetMode="External"/><Relationship Id="rId10" Type="http://schemas.openxmlformats.org/officeDocument/2006/relationships/hyperlink" Target="mailto:sd054@unss.org" TargetMode="External"/><Relationship Id="rId19" Type="http://schemas.openxmlformats.org/officeDocument/2006/relationships/hyperlink" Target="https://lgef.fff.fr/" TargetMode="External"/><Relationship Id="rId4" Type="http://schemas.openxmlformats.org/officeDocument/2006/relationships/image" Target="../media/image42.png"/><Relationship Id="rId9" Type="http://schemas.openxmlformats.org/officeDocument/2006/relationships/hyperlink" Target="mailto:jean-jacques.jessel@ac-nancy-metz.fr" TargetMode="External"/><Relationship Id="rId14" Type="http://schemas.openxmlformats.org/officeDocument/2006/relationships/hyperlink" Target="mailto:S&#233;bastien.meyer@ac-nancy-metz.fr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louis.deloye@ac-strasbourg.fr" TargetMode="External"/><Relationship Id="rId13" Type="http://schemas.openxmlformats.org/officeDocument/2006/relationships/hyperlink" Target="mailto:ce.ia67@ac-strasbourg.fr" TargetMode="External"/><Relationship Id="rId18" Type="http://schemas.openxmlformats.org/officeDocument/2006/relationships/hyperlink" Target="mailto:lclave@lgef.fff.fr" TargetMode="External"/><Relationship Id="rId3" Type="http://schemas.openxmlformats.org/officeDocument/2006/relationships/hyperlink" Target="https://www.ac-strasbourg.fr/" TargetMode="External"/><Relationship Id="rId7" Type="http://schemas.openxmlformats.org/officeDocument/2006/relationships/hyperlink" Target="mailto:y-richard@ugsel.org" TargetMode="External"/><Relationship Id="rId12" Type="http://schemas.openxmlformats.org/officeDocument/2006/relationships/hyperlink" Target="mailto:cjehl@lgef.fff.fr" TargetMode="External"/><Relationship Id="rId17" Type="http://schemas.openxmlformats.org/officeDocument/2006/relationships/hyperlink" Target="mailto:i68cpd.eps@ac-strasbourg.fr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sd067@unss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sr-strasbourg@unss.org" TargetMode="External"/><Relationship Id="rId11" Type="http://schemas.openxmlformats.org/officeDocument/2006/relationships/image" Target="../media/image75.png"/><Relationship Id="rId5" Type="http://schemas.openxmlformats.org/officeDocument/2006/relationships/hyperlink" Target="mailto:asoisson@lgef.fff.fr" TargetMode="External"/><Relationship Id="rId15" Type="http://schemas.openxmlformats.org/officeDocument/2006/relationships/hyperlink" Target="mailto:sd068@unss.org" TargetMode="External"/><Relationship Id="rId10" Type="http://schemas.openxmlformats.org/officeDocument/2006/relationships/hyperlink" Target="https://lgef.fff.fr/" TargetMode="External"/><Relationship Id="rId4" Type="http://schemas.openxmlformats.org/officeDocument/2006/relationships/image" Target="../media/image47.png"/><Relationship Id="rId9" Type="http://schemas.openxmlformats.org/officeDocument/2006/relationships/slide" Target="slide2.xml"/><Relationship Id="rId14" Type="http://schemas.openxmlformats.org/officeDocument/2006/relationships/hyperlink" Target="mailto:olivier.ragot@ac-strasbourg.fr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d059@unss.org" TargetMode="External"/><Relationship Id="rId13" Type="http://schemas.openxmlformats.org/officeDocument/2006/relationships/hyperlink" Target="https://www1.ac-lille.fr/" TargetMode="External"/><Relationship Id="rId3" Type="http://schemas.openxmlformats.org/officeDocument/2006/relationships/hyperlink" Target="mailto:tclaeys@lfhf.fff.fr" TargetMode="External"/><Relationship Id="rId7" Type="http://schemas.openxmlformats.org/officeDocument/2006/relationships/hyperlink" Target="mailto:sd062@unss.org" TargetMode="External"/><Relationship Id="rId12" Type="http://schemas.openxmlformats.org/officeDocument/2006/relationships/hyperlink" Target="mailto:gmarigard@lfhf.fff.fr" TargetMode="External"/><Relationship Id="rId17" Type="http://schemas.openxmlformats.org/officeDocument/2006/relationships/image" Target="../media/image76.png"/><Relationship Id="rId2" Type="http://schemas.openxmlformats.org/officeDocument/2006/relationships/image" Target="../media/image16.png"/><Relationship Id="rId16" Type="http://schemas.openxmlformats.org/officeDocument/2006/relationships/hyperlink" Target="https://lfhf.fff.f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lkuehn@lfhf.fff.fr" TargetMode="External"/><Relationship Id="rId11" Type="http://schemas.openxmlformats.org/officeDocument/2006/relationships/hyperlink" Target="mailto:florence.durnerin@ac-lille.fr" TargetMode="External"/><Relationship Id="rId5" Type="http://schemas.openxmlformats.org/officeDocument/2006/relationships/hyperlink" Target="mailto:gsergent@cotedopale.fff.fr" TargetMode="External"/><Relationship Id="rId15" Type="http://schemas.openxmlformats.org/officeDocument/2006/relationships/slide" Target="slide2.xml"/><Relationship Id="rId10" Type="http://schemas.openxmlformats.org/officeDocument/2006/relationships/hyperlink" Target="mailto:b-chretien@ugsel.org" TargetMode="External"/><Relationship Id="rId4" Type="http://schemas.openxmlformats.org/officeDocument/2006/relationships/hyperlink" Target="mailto:mrebattachi@lfhf.fff.fr" TargetMode="External"/><Relationship Id="rId9" Type="http://schemas.openxmlformats.org/officeDocument/2006/relationships/hyperlink" Target="mailto:francois.pourcelet@unss.org" TargetMode="External"/><Relationship Id="rId1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d002@unss.org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tclaeys@lfhf.fff.fr" TargetMode="External"/><Relationship Id="rId7" Type="http://schemas.openxmlformats.org/officeDocument/2006/relationships/hyperlink" Target="mailto:franck.tack@unss.org" TargetMode="External"/><Relationship Id="rId12" Type="http://schemas.openxmlformats.org/officeDocument/2006/relationships/hyperlink" Target="https://www.ac-amiens.fr/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sd060@unss.org" TargetMode="External"/><Relationship Id="rId11" Type="http://schemas.openxmlformats.org/officeDocument/2006/relationships/hyperlink" Target="mailto:eboissier@lfhf.fff.fr" TargetMode="External"/><Relationship Id="rId5" Type="http://schemas.openxmlformats.org/officeDocument/2006/relationships/hyperlink" Target="mailto:florence.danquigny@unss.org" TargetMode="External"/><Relationship Id="rId15" Type="http://schemas.openxmlformats.org/officeDocument/2006/relationships/hyperlink" Target="https://lfhf.fff.fr/" TargetMode="External"/><Relationship Id="rId10" Type="http://schemas.openxmlformats.org/officeDocument/2006/relationships/hyperlink" Target="mailto:dbauchy@oise.fff.fr" TargetMode="External"/><Relationship Id="rId4" Type="http://schemas.openxmlformats.org/officeDocument/2006/relationships/hyperlink" Target="mailto:hfoubert@aisne.fff.fr" TargetMode="External"/><Relationship Id="rId9" Type="http://schemas.openxmlformats.org/officeDocument/2006/relationships/hyperlink" Target="mailto:b-chretien@ugsel.org" TargetMode="External"/><Relationship Id="rId1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rbenbelgacem@mediterranee.fff.fr" TargetMode="External"/><Relationship Id="rId13" Type="http://schemas.openxmlformats.org/officeDocument/2006/relationships/hyperlink" Target="mailto:ce.eps13-4@ac-aix-marseille.fr" TargetMode="External"/><Relationship Id="rId18" Type="http://schemas.openxmlformats.org/officeDocument/2006/relationships/hyperlink" Target="mailto:sd084@unss.org" TargetMode="External"/><Relationship Id="rId3" Type="http://schemas.openxmlformats.org/officeDocument/2006/relationships/hyperlink" Target="https://www.ac-aix-marseille.fr/" TargetMode="External"/><Relationship Id="rId21" Type="http://schemas.openxmlformats.org/officeDocument/2006/relationships/hyperlink" Target="mailto:lionel.amatte@ac-aix-marseille.fr" TargetMode="External"/><Relationship Id="rId7" Type="http://schemas.openxmlformats.org/officeDocument/2006/relationships/hyperlink" Target="mailto:labrachy@alpes.fff.fr" TargetMode="External"/><Relationship Id="rId12" Type="http://schemas.openxmlformats.org/officeDocument/2006/relationships/hyperlink" Target="mailto:ce.eps13-3@ac-aix-marseille.fr" TargetMode="External"/><Relationship Id="rId17" Type="http://schemas.openxmlformats.org/officeDocument/2006/relationships/hyperlink" Target="mailto:sd013@unss.org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sd005@unss.org" TargetMode="External"/><Relationship Id="rId20" Type="http://schemas.openxmlformats.org/officeDocument/2006/relationships/hyperlink" Target="mailto:j-bianchi@ugsel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jjager@mediterranee.fff.fr" TargetMode="External"/><Relationship Id="rId11" Type="http://schemas.openxmlformats.org/officeDocument/2006/relationships/hyperlink" Target="mailto:ce.ia05@ac-aix-marseille.fr" TargetMode="External"/><Relationship Id="rId24" Type="http://schemas.openxmlformats.org/officeDocument/2006/relationships/image" Target="../media/image77.png"/><Relationship Id="rId5" Type="http://schemas.openxmlformats.org/officeDocument/2006/relationships/image" Target="../media/image34.svg"/><Relationship Id="rId15" Type="http://schemas.openxmlformats.org/officeDocument/2006/relationships/hyperlink" Target="mailto:sd004@unss.org" TargetMode="External"/><Relationship Id="rId23" Type="http://schemas.openxmlformats.org/officeDocument/2006/relationships/hyperlink" Target="https://mediterranee.fff.fr/" TargetMode="External"/><Relationship Id="rId10" Type="http://schemas.openxmlformats.org/officeDocument/2006/relationships/hyperlink" Target="mailto:ce.ia04@ac-aix-marseille.fr" TargetMode="External"/><Relationship Id="rId19" Type="http://schemas.openxmlformats.org/officeDocument/2006/relationships/hyperlink" Target="mailto:sr-aix-marseille@unss.org" TargetMode="External"/><Relationship Id="rId4" Type="http://schemas.openxmlformats.org/officeDocument/2006/relationships/image" Target="../media/image33.png"/><Relationship Id="rId9" Type="http://schemas.openxmlformats.org/officeDocument/2006/relationships/hyperlink" Target="mailto:jjager@grandvaucluse.fff.fr" TargetMode="External"/><Relationship Id="rId14" Type="http://schemas.openxmlformats.org/officeDocument/2006/relationships/hyperlink" Target="mailto:ce.ia84@ac-aix-marseille.fr" TargetMode="External"/><Relationship Id="rId22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-bianchi@ugsel.org" TargetMode="External"/><Relationship Id="rId13" Type="http://schemas.openxmlformats.org/officeDocument/2006/relationships/slide" Target="slide2.xml"/><Relationship Id="rId3" Type="http://schemas.openxmlformats.org/officeDocument/2006/relationships/hyperlink" Target="mailto:catherine.bonnet@ac-nice.fr" TargetMode="External"/><Relationship Id="rId7" Type="http://schemas.openxmlformats.org/officeDocument/2006/relationships/hyperlink" Target="mailto:sr-nice@unss.org" TargetMode="External"/><Relationship Id="rId12" Type="http://schemas.openxmlformats.org/officeDocument/2006/relationships/hyperlink" Target="mailto:lregnier@var.fff.fr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laurent.labeaune@unss.org" TargetMode="External"/><Relationship Id="rId11" Type="http://schemas.openxmlformats.org/officeDocument/2006/relationships/image" Target="../media/image35.png"/><Relationship Id="rId5" Type="http://schemas.openxmlformats.org/officeDocument/2006/relationships/hyperlink" Target="mailto:sd006@unss.org" TargetMode="External"/><Relationship Id="rId15" Type="http://schemas.openxmlformats.org/officeDocument/2006/relationships/hyperlink" Target="https://mediterranee.fff.fr/" TargetMode="External"/><Relationship Id="rId10" Type="http://schemas.openxmlformats.org/officeDocument/2006/relationships/hyperlink" Target="https://www.ac-nice.fr/" TargetMode="External"/><Relationship Id="rId4" Type="http://schemas.openxmlformats.org/officeDocument/2006/relationships/hyperlink" Target="mailto:karine.logeart@ac-nice.fr" TargetMode="External"/><Relationship Id="rId9" Type="http://schemas.openxmlformats.org/officeDocument/2006/relationships/hyperlink" Target="mailto:Didier.rigottard@ac-nice.fr" TargetMode="External"/><Relationship Id="rId14" Type="http://schemas.openxmlformats.org/officeDocument/2006/relationships/hyperlink" Target="mailto:jjager@mediterranee.fff.fr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Sophie-losfeld@ac-normandie.fr" TargetMode="External"/><Relationship Id="rId13" Type="http://schemas.openxmlformats.org/officeDocument/2006/relationships/hyperlink" Target="mailto:fabouetl@normandie.fff.fr" TargetMode="External"/><Relationship Id="rId18" Type="http://schemas.openxmlformats.org/officeDocument/2006/relationships/hyperlink" Target="mailto:hdahmane@normandie.fff.fr" TargetMode="External"/><Relationship Id="rId3" Type="http://schemas.openxmlformats.org/officeDocument/2006/relationships/hyperlink" Target="https://www.ac-normandie.fr/" TargetMode="External"/><Relationship Id="rId21" Type="http://schemas.openxmlformats.org/officeDocument/2006/relationships/hyperlink" Target="mailto:Fabian.thibeault@univ-rouen.fr" TargetMode="External"/><Relationship Id="rId7" Type="http://schemas.openxmlformats.org/officeDocument/2006/relationships/hyperlink" Target="mailto:sophie.garnier@ac-caen.fr" TargetMode="External"/><Relationship Id="rId12" Type="http://schemas.openxmlformats.org/officeDocument/2006/relationships/hyperlink" Target="mailto:c-tranier@ugsel.org" TargetMode="External"/><Relationship Id="rId17" Type="http://schemas.openxmlformats.org/officeDocument/2006/relationships/hyperlink" Target="mailto:sd076@unss.org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78.png"/><Relationship Id="rId20" Type="http://schemas.openxmlformats.org/officeDocument/2006/relationships/hyperlink" Target="mailto:???@normandie.fff.fr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dtoure@normandie.fff.fr" TargetMode="External"/><Relationship Id="rId11" Type="http://schemas.openxmlformats.org/officeDocument/2006/relationships/hyperlink" Target="mailto:sd061@unss.org" TargetMode="External"/><Relationship Id="rId5" Type="http://schemas.openxmlformats.org/officeDocument/2006/relationships/hyperlink" Target="mailto:mhuet@normandie.fff.fr" TargetMode="External"/><Relationship Id="rId15" Type="http://schemas.openxmlformats.org/officeDocument/2006/relationships/hyperlink" Target="https://normandie.fff.fr/" TargetMode="External"/><Relationship Id="rId10" Type="http://schemas.openxmlformats.org/officeDocument/2006/relationships/hyperlink" Target="mailto:sd050@unss.org" TargetMode="External"/><Relationship Id="rId19" Type="http://schemas.openxmlformats.org/officeDocument/2006/relationships/hyperlink" Target="mailto:sd027@unss.org" TargetMode="External"/><Relationship Id="rId4" Type="http://schemas.openxmlformats.org/officeDocument/2006/relationships/image" Target="../media/image27.png"/><Relationship Id="rId9" Type="http://schemas.openxmlformats.org/officeDocument/2006/relationships/hyperlink" Target="mailto:sr-caen@unss.org" TargetMode="External"/><Relationship Id="rId1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sd035@unss.org" TargetMode="External"/><Relationship Id="rId13" Type="http://schemas.openxmlformats.org/officeDocument/2006/relationships/hyperlink" Target="mailto:talexer@lfna.fff.fr" TargetMode="External"/><Relationship Id="rId3" Type="http://schemas.openxmlformats.org/officeDocument/2006/relationships/hyperlink" Target="https://www.ac-limoges.fr/" TargetMode="External"/><Relationship Id="rId7" Type="http://schemas.openxmlformats.org/officeDocument/2006/relationships/hyperlink" Target="mailto:philippe.sbaa@ac-limoges.fr" TargetMode="External"/><Relationship Id="rId12" Type="http://schemas.openxmlformats.org/officeDocument/2006/relationships/hyperlink" Target="mailto:fsicot@foot23.fff.fr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ocoelho@foot19.fff.fr" TargetMode="External"/><Relationship Id="rId11" Type="http://schemas.openxmlformats.org/officeDocument/2006/relationships/hyperlink" Target="mailto:j-meridja@ugsel.org" TargetMode="External"/><Relationship Id="rId5" Type="http://schemas.openxmlformats.org/officeDocument/2006/relationships/hyperlink" Target="mailto:fparisot@lfna.fff.fr" TargetMode="External"/><Relationship Id="rId15" Type="http://schemas.openxmlformats.org/officeDocument/2006/relationships/hyperlink" Target="https://lfna.fff.fr/" TargetMode="External"/><Relationship Id="rId10" Type="http://schemas.openxmlformats.org/officeDocument/2006/relationships/hyperlink" Target="mailto:xavier.souteyrand1@ac-limoges.fr" TargetMode="External"/><Relationship Id="rId4" Type="http://schemas.openxmlformats.org/officeDocument/2006/relationships/image" Target="../media/image39.png"/><Relationship Id="rId9" Type="http://schemas.openxmlformats.org/officeDocument/2006/relationships/hyperlink" Target="mailto:sd023@unss.org" TargetMode="Externa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5.xml"/><Relationship Id="rId3" Type="http://schemas.openxmlformats.org/officeDocument/2006/relationships/slide" Target="slide4.xml"/><Relationship Id="rId21" Type="http://schemas.openxmlformats.org/officeDocument/2006/relationships/slide" Target="slide28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31.xml"/><Relationship Id="rId2" Type="http://schemas.openxmlformats.org/officeDocument/2006/relationships/image" Target="../media/image16.png"/><Relationship Id="rId16" Type="http://schemas.openxmlformats.org/officeDocument/2006/relationships/slide" Target="slide20.xml"/><Relationship Id="rId20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24" Type="http://schemas.openxmlformats.org/officeDocument/2006/relationships/slide" Target="slide30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23" Type="http://schemas.openxmlformats.org/officeDocument/2006/relationships/slide" Target="slide29.xml"/><Relationship Id="rId10" Type="http://schemas.openxmlformats.org/officeDocument/2006/relationships/slide" Target="slide12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sd017@unss.org" TargetMode="External"/><Relationship Id="rId13" Type="http://schemas.openxmlformats.org/officeDocument/2006/relationships/hyperlink" Target="mailto:aallouis@lfna.fff.fr" TargetMode="External"/><Relationship Id="rId18" Type="http://schemas.openxmlformats.org/officeDocument/2006/relationships/image" Target="../media/image79.png"/><Relationship Id="rId3" Type="http://schemas.openxmlformats.org/officeDocument/2006/relationships/hyperlink" Target="https://www.ac-poitiers.fr/" TargetMode="External"/><Relationship Id="rId7" Type="http://schemas.openxmlformats.org/officeDocument/2006/relationships/hyperlink" Target="mailto:sr-poitiers@unss.org" TargetMode="External"/><Relationship Id="rId12" Type="http://schemas.openxmlformats.org/officeDocument/2006/relationships/hyperlink" Target="mailto:cgrimpret@foot79.fff.fr" TargetMode="External"/><Relationship Id="rId17" Type="http://schemas.openxmlformats.org/officeDocument/2006/relationships/hyperlink" Target="https://lfna.fff.fr/" TargetMode="External"/><Relationship Id="rId2" Type="http://schemas.openxmlformats.org/officeDocument/2006/relationships/image" Target="../media/image16.png"/><Relationship Id="rId16" Type="http://schemas.openxmlformats.org/officeDocument/2006/relationships/slide" Target="slide2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thierry.marchive@ac-poitiers.fr" TargetMode="External"/><Relationship Id="rId11" Type="http://schemas.openxmlformats.org/officeDocument/2006/relationships/hyperlink" Target="mailto:j-meridja@ugsel.org" TargetMode="External"/><Relationship Id="rId5" Type="http://schemas.openxmlformats.org/officeDocument/2006/relationships/hyperlink" Target="mailto:fparisot@lfna.fff.fr" TargetMode="External"/><Relationship Id="rId15" Type="http://schemas.openxmlformats.org/officeDocument/2006/relationships/hyperlink" Target="mailto:christelle.bobinet@unss.org" TargetMode="External"/><Relationship Id="rId10" Type="http://schemas.openxmlformats.org/officeDocument/2006/relationships/hyperlink" Target="mailto:sd016@unss.org" TargetMode="External"/><Relationship Id="rId4" Type="http://schemas.openxmlformats.org/officeDocument/2006/relationships/image" Target="../media/image80.png"/><Relationship Id="rId9" Type="http://schemas.openxmlformats.org/officeDocument/2006/relationships/hyperlink" Target="mailto:sd086@unss.org" TargetMode="External"/><Relationship Id="rId14" Type="http://schemas.openxmlformats.org/officeDocument/2006/relationships/hyperlink" Target="mailto:kateba@lfna.fff.fr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lmartin@lfna.fff.fr" TargetMode="External"/><Relationship Id="rId13" Type="http://schemas.openxmlformats.org/officeDocument/2006/relationships/hyperlink" Target="mailto:unnss64b@ac-bordeaux.fr" TargetMode="External"/><Relationship Id="rId18" Type="http://schemas.openxmlformats.org/officeDocument/2006/relationships/hyperlink" Target="mailto:sd64p@unss.org" TargetMode="External"/><Relationship Id="rId3" Type="http://schemas.openxmlformats.org/officeDocument/2006/relationships/hyperlink" Target="mailto:fparisot@lfna.fff.fr" TargetMode="External"/><Relationship Id="rId21" Type="http://schemas.openxmlformats.org/officeDocument/2006/relationships/slide" Target="slide2.xml"/><Relationship Id="rId7" Type="http://schemas.openxmlformats.org/officeDocument/2006/relationships/hyperlink" Target="mailto:esenechal@lfna.fff.fr" TargetMode="External"/><Relationship Id="rId12" Type="http://schemas.openxmlformats.org/officeDocument/2006/relationships/hyperlink" Target="mailto:JSAINTMACARY@FOOTPYR64.FFF.FR" TargetMode="External"/><Relationship Id="rId17" Type="http://schemas.openxmlformats.org/officeDocument/2006/relationships/hyperlink" Target="mailto:sd033@unss.org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unss47@ac-bordeaux.fr" TargetMode="External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catherine.bedecarax@ac-bordeaux.fr" TargetMode="External"/><Relationship Id="rId11" Type="http://schemas.openxmlformats.org/officeDocument/2006/relationships/hyperlink" Target="mailto:planneau@lfna.fff.fr" TargetMode="External"/><Relationship Id="rId5" Type="http://schemas.openxmlformats.org/officeDocument/2006/relationships/hyperlink" Target="mailto:j-meridja@ugsel.org" TargetMode="External"/><Relationship Id="rId15" Type="http://schemas.openxmlformats.org/officeDocument/2006/relationships/hyperlink" Target="mailto:sd040@unss.org" TargetMode="External"/><Relationship Id="rId23" Type="http://schemas.openxmlformats.org/officeDocument/2006/relationships/image" Target="../media/image79.png"/><Relationship Id="rId10" Type="http://schemas.openxmlformats.org/officeDocument/2006/relationships/hyperlink" Target="mailto:sbasso@gironde.fff.fr" TargetMode="External"/><Relationship Id="rId19" Type="http://schemas.openxmlformats.org/officeDocument/2006/relationships/hyperlink" Target="https://www.ac-bordeaux.fr/" TargetMode="External"/><Relationship Id="rId4" Type="http://schemas.openxmlformats.org/officeDocument/2006/relationships/hyperlink" Target="mailto:sr-bordeaux@unss.org" TargetMode="External"/><Relationship Id="rId9" Type="http://schemas.openxmlformats.org/officeDocument/2006/relationships/hyperlink" Target="mailto:technique@lot-et-garonne.fff.fr" TargetMode="External"/><Relationship Id="rId14" Type="http://schemas.openxmlformats.org/officeDocument/2006/relationships/hyperlink" Target="mailto:sd024@unss.org" TargetMode="External"/><Relationship Id="rId22" Type="http://schemas.openxmlformats.org/officeDocument/2006/relationships/hyperlink" Target="https://lfna.fff.fr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mailto:sd012@unss.org" TargetMode="External"/><Relationship Id="rId13" Type="http://schemas.openxmlformats.org/officeDocument/2006/relationships/hyperlink" Target="mailto:pdespeyroux@foot31-dmt.fff.fr" TargetMode="External"/><Relationship Id="rId18" Type="http://schemas.openxmlformats.org/officeDocument/2006/relationships/hyperlink" Target="mailto:sd031@unss.org" TargetMode="External"/><Relationship Id="rId3" Type="http://schemas.openxmlformats.org/officeDocument/2006/relationships/hyperlink" Target="https://www.ac-toulouse.fr/" TargetMode="External"/><Relationship Id="rId21" Type="http://schemas.openxmlformats.org/officeDocument/2006/relationships/image" Target="../media/image81.png"/><Relationship Id="rId7" Type="http://schemas.openxmlformats.org/officeDocument/2006/relationships/hyperlink" Target="mailto:sr-toulouse@unss.org" TargetMode="External"/><Relationship Id="rId12" Type="http://schemas.openxmlformats.org/officeDocument/2006/relationships/hyperlink" Target="mailto:l-deransy@ugsel.org" TargetMode="External"/><Relationship Id="rId17" Type="http://schemas.openxmlformats.org/officeDocument/2006/relationships/hyperlink" Target="mailto:christian.arles@ac-toulouse.fr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gboscus@aveyron.fff.fr" TargetMode="External"/><Relationship Id="rId20" Type="http://schemas.openxmlformats.org/officeDocument/2006/relationships/hyperlink" Target="https://occitanie.fff.f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jean-rene.joly@ac-toulouse.fr" TargetMode="External"/><Relationship Id="rId11" Type="http://schemas.openxmlformats.org/officeDocument/2006/relationships/hyperlink" Target="mailto:sd009@unss.org" TargetMode="External"/><Relationship Id="rId5" Type="http://schemas.openxmlformats.org/officeDocument/2006/relationships/hyperlink" Target="mailto:John.devignon@occitanie.fff.fr" TargetMode="External"/><Relationship Id="rId15" Type="http://schemas.openxmlformats.org/officeDocument/2006/relationships/hyperlink" Target="mailto:olivier.madelain@ac-toulouse.fr" TargetMode="External"/><Relationship Id="rId23" Type="http://schemas.openxmlformats.org/officeDocument/2006/relationships/hyperlink" Target="mailto:ia09-cpeps@ac-toulouse.fr" TargetMode="External"/><Relationship Id="rId10" Type="http://schemas.openxmlformats.org/officeDocument/2006/relationships/hyperlink" Target="mailto:lionel.veysseyre@unss.org" TargetMode="External"/><Relationship Id="rId19" Type="http://schemas.openxmlformats.org/officeDocument/2006/relationships/slide" Target="slide2.xml"/><Relationship Id="rId4" Type="http://schemas.openxmlformats.org/officeDocument/2006/relationships/image" Target="../media/image31.png"/><Relationship Id="rId9" Type="http://schemas.openxmlformats.org/officeDocument/2006/relationships/hyperlink" Target="mailto:sd046@unss.org" TargetMode="External"/><Relationship Id="rId14" Type="http://schemas.openxmlformats.org/officeDocument/2006/relationships/hyperlink" Target="mailto:fabien.vidal@district-foot-lot.fff.fr" TargetMode="External"/><Relationship Id="rId22" Type="http://schemas.openxmlformats.org/officeDocument/2006/relationships/hyperlink" Target="mailto:croque@occitanie.fff.fr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sd065@unss.org" TargetMode="External"/><Relationship Id="rId13" Type="http://schemas.openxmlformats.org/officeDocument/2006/relationships/slide" Target="slide2.xml"/><Relationship Id="rId3" Type="http://schemas.openxmlformats.org/officeDocument/2006/relationships/hyperlink" Target="https://www.ac-toulouse.fr/" TargetMode="External"/><Relationship Id="rId7" Type="http://schemas.openxmlformats.org/officeDocument/2006/relationships/hyperlink" Target="mailto:sd082@unss.org" TargetMode="External"/><Relationship Id="rId12" Type="http://schemas.openxmlformats.org/officeDocument/2006/relationships/hyperlink" Target="mailto:sd032@unss.or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vincent.louchaert@unss.org" TargetMode="External"/><Relationship Id="rId11" Type="http://schemas.openxmlformats.org/officeDocument/2006/relationships/hyperlink" Target="mailto:technique@foottarn.fff.fr" TargetMode="External"/><Relationship Id="rId5" Type="http://schemas.openxmlformats.org/officeDocument/2006/relationships/hyperlink" Target="mailto:Bastien.casanova@district-foot-65.fff.fr" TargetMode="External"/><Relationship Id="rId15" Type="http://schemas.openxmlformats.org/officeDocument/2006/relationships/image" Target="../media/image81.png"/><Relationship Id="rId10" Type="http://schemas.openxmlformats.org/officeDocument/2006/relationships/hyperlink" Target="mailto:technique@foot82.fff.fr" TargetMode="External"/><Relationship Id="rId4" Type="http://schemas.openxmlformats.org/officeDocument/2006/relationships/image" Target="../media/image31.png"/><Relationship Id="rId9" Type="http://schemas.openxmlformats.org/officeDocument/2006/relationships/hyperlink" Target="mailto:pmarseillou@districtfootgers.fff.fr" TargetMode="External"/><Relationship Id="rId14" Type="http://schemas.openxmlformats.org/officeDocument/2006/relationships/hyperlink" Target="https://occitanie.fff.fr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fozubko@occitanie.fff.fr" TargetMode="External"/><Relationship Id="rId13" Type="http://schemas.openxmlformats.org/officeDocument/2006/relationships/hyperlink" Target="mailto:sd048@unss.org" TargetMode="External"/><Relationship Id="rId18" Type="http://schemas.openxmlformats.org/officeDocument/2006/relationships/hyperlink" Target="mailto:falcaraz@gard-lozere.fff.fr" TargetMode="External"/><Relationship Id="rId3" Type="http://schemas.openxmlformats.org/officeDocument/2006/relationships/hyperlink" Target="mailto:sr-montpellier@unss.org" TargetMode="External"/><Relationship Id="rId21" Type="http://schemas.openxmlformats.org/officeDocument/2006/relationships/image" Target="../media/image81.png"/><Relationship Id="rId7" Type="http://schemas.openxmlformats.org/officeDocument/2006/relationships/hyperlink" Target="mailto:croque@occitanie.fff.fr" TargetMode="External"/><Relationship Id="rId12" Type="http://schemas.openxmlformats.org/officeDocument/2006/relationships/hyperlink" Target="mailto:marc.dalmon@unss.org" TargetMode="External"/><Relationship Id="rId17" Type="http://schemas.openxmlformats.org/officeDocument/2006/relationships/image" Target="../media/image32.png"/><Relationship Id="rId2" Type="http://schemas.openxmlformats.org/officeDocument/2006/relationships/image" Target="../media/image16.png"/><Relationship Id="rId16" Type="http://schemas.openxmlformats.org/officeDocument/2006/relationships/hyperlink" Target="https://www.ac-montpellier.fr/" TargetMode="External"/><Relationship Id="rId20" Type="http://schemas.openxmlformats.org/officeDocument/2006/relationships/hyperlink" Target="https://occitanie.fff.f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John.devignon@occitanie.fff.fr" TargetMode="External"/><Relationship Id="rId11" Type="http://schemas.openxmlformats.org/officeDocument/2006/relationships/hyperlink" Target="mailto:sd011@unss.org" TargetMode="External"/><Relationship Id="rId5" Type="http://schemas.openxmlformats.org/officeDocument/2006/relationships/hyperlink" Target="mailto:christian.moronval@ac-montpellier.fr" TargetMode="External"/><Relationship Id="rId15" Type="http://schemas.openxmlformats.org/officeDocument/2006/relationships/hyperlink" Target="mailto:sd034@unss.org" TargetMode="External"/><Relationship Id="rId10" Type="http://schemas.openxmlformats.org/officeDocument/2006/relationships/hyperlink" Target="mailto:ce.dsden48@ac-montpellier.fr" TargetMode="External"/><Relationship Id="rId19" Type="http://schemas.openxmlformats.org/officeDocument/2006/relationships/slide" Target="slide2.xml"/><Relationship Id="rId4" Type="http://schemas.openxmlformats.org/officeDocument/2006/relationships/hyperlink" Target="mailto:l-deransy@ugsel.org" TargetMode="External"/><Relationship Id="rId9" Type="http://schemas.openxmlformats.org/officeDocument/2006/relationships/hyperlink" Target="mailto:cdfa@herault.fff.fr" TargetMode="External"/><Relationship Id="rId14" Type="http://schemas.openxmlformats.org/officeDocument/2006/relationships/hyperlink" Target="mailto:sd066@unss.or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caroline.marx@unss.org" TargetMode="External"/><Relationship Id="rId13" Type="http://schemas.openxmlformats.org/officeDocument/2006/relationships/hyperlink" Target="mailto:ce.ia@ac-versailles.fr" TargetMode="External"/><Relationship Id="rId18" Type="http://schemas.openxmlformats.org/officeDocument/2006/relationships/slide" Target="slide2.xml"/><Relationship Id="rId3" Type="http://schemas.openxmlformats.org/officeDocument/2006/relationships/hyperlink" Target="https://www.ac-versailles.fr/" TargetMode="External"/><Relationship Id="rId21" Type="http://schemas.openxmlformats.org/officeDocument/2006/relationships/image" Target="../media/image82.png"/><Relationship Id="rId7" Type="http://schemas.openxmlformats.org/officeDocument/2006/relationships/hyperlink" Target="mailto:Ludovic.goreau@ac-versailles.fr" TargetMode="External"/><Relationship Id="rId12" Type="http://schemas.openxmlformats.org/officeDocument/2006/relationships/hyperlink" Target="mailto:nrodriguesdasilva@paris-idf.fff.fr" TargetMode="External"/><Relationship Id="rId17" Type="http://schemas.openxmlformats.org/officeDocument/2006/relationships/hyperlink" Target="mailto:ludovic.goreau@ac-versailles.fr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sd092@unss.org" TargetMode="External"/><Relationship Id="rId20" Type="http://schemas.openxmlformats.org/officeDocument/2006/relationships/hyperlink" Target="https://paris-idf.fff.fr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dremisse@paris-idf.fff.fr" TargetMode="External"/><Relationship Id="rId11" Type="http://schemas.openxmlformats.org/officeDocument/2006/relationships/hyperlink" Target="mailto:a-garcia@ugsel.org" TargetMode="External"/><Relationship Id="rId5" Type="http://schemas.openxmlformats.org/officeDocument/2006/relationships/hyperlink" Target="mailto:pgressani@paris-idf.fff.fr" TargetMode="External"/><Relationship Id="rId15" Type="http://schemas.openxmlformats.org/officeDocument/2006/relationships/hyperlink" Target="mailto:Laurence.mendez@ac-versailles.fr" TargetMode="External"/><Relationship Id="rId10" Type="http://schemas.openxmlformats.org/officeDocument/2006/relationships/hyperlink" Target="mailto:sd078@unss.org" TargetMode="External"/><Relationship Id="rId19" Type="http://schemas.openxmlformats.org/officeDocument/2006/relationships/hyperlink" Target="mailto:Ronan.botreau@unss.org" TargetMode="External"/><Relationship Id="rId4" Type="http://schemas.openxmlformats.org/officeDocument/2006/relationships/image" Target="../media/image44.png"/><Relationship Id="rId9" Type="http://schemas.openxmlformats.org/officeDocument/2006/relationships/hyperlink" Target="mailto:Eric.gaget@unss.org" TargetMode="External"/><Relationship Id="rId14" Type="http://schemas.openxmlformats.org/officeDocument/2006/relationships/hyperlink" Target="mailto:chloe.dutilh@ac-versailles.fr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sd093@unss.org" TargetMode="External"/><Relationship Id="rId13" Type="http://schemas.openxmlformats.org/officeDocument/2006/relationships/slide" Target="slide2.xml"/><Relationship Id="rId3" Type="http://schemas.openxmlformats.org/officeDocument/2006/relationships/hyperlink" Target="https://www.ac-creteil.fr/" TargetMode="External"/><Relationship Id="rId7" Type="http://schemas.openxmlformats.org/officeDocument/2006/relationships/hyperlink" Target="mailto:sd077@unss.org" TargetMode="External"/><Relationship Id="rId12" Type="http://schemas.openxmlformats.org/officeDocument/2006/relationships/hyperlink" Target="mailto:Cyril.maissa@unss.org" TargetMode="External"/><Relationship Id="rId17" Type="http://schemas.openxmlformats.org/officeDocument/2006/relationships/hyperlink" Target="mailto:pgressani@paris-idf.fff.fr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celine.buchli@ac-creteil.fr" TargetMode="External"/><Relationship Id="rId11" Type="http://schemas.openxmlformats.org/officeDocument/2006/relationships/hyperlink" Target="mailto:hhappy@paris-idf.fff.fr" TargetMode="External"/><Relationship Id="rId5" Type="http://schemas.openxmlformats.org/officeDocument/2006/relationships/hyperlink" Target="mailto:mcanolle@seineetmarne.fff.fr" TargetMode="External"/><Relationship Id="rId15" Type="http://schemas.openxmlformats.org/officeDocument/2006/relationships/hyperlink" Target="https://paris-idf.fff.fr/" TargetMode="External"/><Relationship Id="rId10" Type="http://schemas.openxmlformats.org/officeDocument/2006/relationships/hyperlink" Target="mailto:raitatmane@paris-idf.fff.fr" TargetMode="External"/><Relationship Id="rId4" Type="http://schemas.openxmlformats.org/officeDocument/2006/relationships/image" Target="../media/image45.png"/><Relationship Id="rId9" Type="http://schemas.openxmlformats.org/officeDocument/2006/relationships/hyperlink" Target="mailto:a-garcia@ugsel.org" TargetMode="External"/><Relationship Id="rId14" Type="http://schemas.openxmlformats.org/officeDocument/2006/relationships/hyperlink" Target="mailto:sd094@unss.or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Sr-paris@unss.org" TargetMode="External"/><Relationship Id="rId3" Type="http://schemas.openxmlformats.org/officeDocument/2006/relationships/hyperlink" Target="mailto:a-garcia@ugsel.org" TargetMode="External"/><Relationship Id="rId7" Type="http://schemas.openxmlformats.org/officeDocument/2006/relationships/hyperlink" Target="mailto:christophe.norcini@unss.org" TargetMode="External"/><Relationship Id="rId12" Type="http://schemas.openxmlformats.org/officeDocument/2006/relationships/hyperlink" Target="mailto:pgressani@paris-idf.fff.f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11" Type="http://schemas.openxmlformats.org/officeDocument/2006/relationships/image" Target="../media/image82.png"/><Relationship Id="rId5" Type="http://schemas.openxmlformats.org/officeDocument/2006/relationships/hyperlink" Target="https://www.ac-paris.fr/" TargetMode="External"/><Relationship Id="rId10" Type="http://schemas.openxmlformats.org/officeDocument/2006/relationships/hyperlink" Target="https://paris-idf.fff.fr/" TargetMode="External"/><Relationship Id="rId4" Type="http://schemas.openxmlformats.org/officeDocument/2006/relationships/hyperlink" Target="mailto:pdamico@paris-idf.fff.fr" TargetMode="External"/><Relationship Id="rId9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kmarchand@foot44.fff.fr" TargetMode="External"/><Relationship Id="rId13" Type="http://schemas.openxmlformats.org/officeDocument/2006/relationships/slide" Target="slide3.xml"/><Relationship Id="rId18" Type="http://schemas.openxmlformats.org/officeDocument/2006/relationships/hyperlink" Target="mailto:Anthony.payen@unss.org" TargetMode="External"/><Relationship Id="rId3" Type="http://schemas.openxmlformats.org/officeDocument/2006/relationships/hyperlink" Target="mailto:Fabien.vautour@ac-nantes.fr" TargetMode="External"/><Relationship Id="rId21" Type="http://schemas.openxmlformats.org/officeDocument/2006/relationships/hyperlink" Target="mailto:Mathieu.michineau@unss.org" TargetMode="External"/><Relationship Id="rId7" Type="http://schemas.openxmlformats.org/officeDocument/2006/relationships/hyperlink" Target="mailto:vgarnier@sarthe.fff.fr" TargetMode="External"/><Relationship Id="rId12" Type="http://schemas.openxmlformats.org/officeDocument/2006/relationships/hyperlink" Target="mailto:abulenger@mayenne.fff.fr" TargetMode="External"/><Relationship Id="rId17" Type="http://schemas.microsoft.com/office/2007/relationships/hdphoto" Target="../media/hdphoto2.wdp"/><Relationship Id="rId25" Type="http://schemas.openxmlformats.org/officeDocument/2006/relationships/hyperlink" Target="mailto:Usep.fol85@wanadoo.fr48@flo48.org" TargetMode="External"/><Relationship Id="rId2" Type="http://schemas.openxmlformats.org/officeDocument/2006/relationships/image" Target="../media/image16.png"/><Relationship Id="rId16" Type="http://schemas.openxmlformats.org/officeDocument/2006/relationships/image" Target="../media/image83.png"/><Relationship Id="rId20" Type="http://schemas.openxmlformats.org/officeDocument/2006/relationships/hyperlink" Target="mailto:53.cpeps-dept@ac-nantes.fr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rblanchard@foot44.fff.fr" TargetMode="External"/><Relationship Id="rId11" Type="http://schemas.openxmlformats.org/officeDocument/2006/relationships/hyperlink" Target="mailto:ylhommede@foot49.fff.fr" TargetMode="External"/><Relationship Id="rId24" Type="http://schemas.openxmlformats.org/officeDocument/2006/relationships/hyperlink" Target="mailto:benoit.mangou@ac-nantes.fr" TargetMode="External"/><Relationship Id="rId5" Type="http://schemas.openxmlformats.org/officeDocument/2006/relationships/hyperlink" Target="mailto:lcharrier@lfpl.fff.fr" TargetMode="External"/><Relationship Id="rId15" Type="http://schemas.openxmlformats.org/officeDocument/2006/relationships/hyperlink" Target="https://lfpl.fff.fr/" TargetMode="External"/><Relationship Id="rId23" Type="http://schemas.openxmlformats.org/officeDocument/2006/relationships/hyperlink" Target="mailto:ce.unss49@ac-nantes.fr" TargetMode="External"/><Relationship Id="rId10" Type="http://schemas.openxmlformats.org/officeDocument/2006/relationships/image" Target="../media/image28.png"/><Relationship Id="rId19" Type="http://schemas.openxmlformats.org/officeDocument/2006/relationships/hyperlink" Target="mailto:Yann.Le-clanche@ac-nantes.fr" TargetMode="External"/><Relationship Id="rId4" Type="http://schemas.openxmlformats.org/officeDocument/2006/relationships/hyperlink" Target="mailto:m-trichet@ugsel.org" TargetMode="External"/><Relationship Id="rId9" Type="http://schemas.openxmlformats.org/officeDocument/2006/relationships/hyperlink" Target="https://www.ac-nantes.fr/" TargetMode="External"/><Relationship Id="rId14" Type="http://schemas.openxmlformats.org/officeDocument/2006/relationships/hyperlink" Target="mailto:bpasquereau@foot85.fff.fr" TargetMode="External"/><Relationship Id="rId22" Type="http://schemas.openxmlformats.org/officeDocument/2006/relationships/hyperlink" Target="mailto:Audrey.Lailheugue@ac-nantes.fr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slide" Target="slide2.xml"/><Relationship Id="rId18" Type="http://schemas.openxmlformats.org/officeDocument/2006/relationships/hyperlink" Target="mailto:mario.bocaly@hotmail.fr" TargetMode="External"/><Relationship Id="rId26" Type="http://schemas.openxmlformats.org/officeDocument/2006/relationships/hyperlink" Target="https://www.ac-guyane.fr/" TargetMode="External"/><Relationship Id="rId3" Type="http://schemas.openxmlformats.org/officeDocument/2006/relationships/hyperlink" Target="mailto:sr-reunion@unss.org" TargetMode="External"/><Relationship Id="rId21" Type="http://schemas.openxmlformats.org/officeDocument/2006/relationships/hyperlink" Target="mailto:dhamada@mayotte.fff.fr" TargetMode="External"/><Relationship Id="rId7" Type="http://schemas.openxmlformats.org/officeDocument/2006/relationships/hyperlink" Target="https://www.ac-mayotte.fr/" TargetMode="External"/><Relationship Id="rId12" Type="http://schemas.openxmlformats.org/officeDocument/2006/relationships/image" Target="../media/image59.png"/><Relationship Id="rId17" Type="http://schemas.openxmlformats.org/officeDocument/2006/relationships/hyperlink" Target="mailto:charlaine.mariejeanne@liguefoot-martinique.fff.fr" TargetMode="External"/><Relationship Id="rId25" Type="http://schemas.openxmlformats.org/officeDocument/2006/relationships/image" Target="../media/image84.png"/><Relationship Id="rId2" Type="http://schemas.openxmlformats.org/officeDocument/2006/relationships/image" Target="../media/image16.png"/><Relationship Id="rId16" Type="http://schemas.openxmlformats.org/officeDocument/2006/relationships/hyperlink" Target="mailto:mdesmangles@guyane.fff.fr" TargetMode="External"/><Relationship Id="rId20" Type="http://schemas.openxmlformats.org/officeDocument/2006/relationships/hyperlink" Target="mailto:sr-martinique@unss.org" TargetMode="External"/><Relationship Id="rId29" Type="http://schemas.openxmlformats.org/officeDocument/2006/relationships/hyperlink" Target="mailto:sr-guadeloupe@unss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daniel.herve@ac-reunion.fr" TargetMode="External"/><Relationship Id="rId11" Type="http://schemas.openxmlformats.org/officeDocument/2006/relationships/hyperlink" Target="https://www.ac-guadeloupe.fr/" TargetMode="External"/><Relationship Id="rId24" Type="http://schemas.openxmlformats.org/officeDocument/2006/relationships/hyperlink" Target="https://www.ac-martinique.fr/" TargetMode="External"/><Relationship Id="rId5" Type="http://schemas.openxmlformats.org/officeDocument/2006/relationships/hyperlink" Target="mailto:kassati@lrf.re" TargetMode="External"/><Relationship Id="rId15" Type="http://schemas.openxmlformats.org/officeDocument/2006/relationships/hyperlink" Target="mailto:sr-guyane@unss.org" TargetMode="External"/><Relationship Id="rId23" Type="http://schemas.openxmlformats.org/officeDocument/2006/relationships/hyperlink" Target="mailto:philippe.cachat@ac.mayotte.fr" TargetMode="External"/><Relationship Id="rId28" Type="http://schemas.openxmlformats.org/officeDocument/2006/relationships/hyperlink" Target="mailto:Julien.metzler@ac-guadeloupe.fr" TargetMode="External"/><Relationship Id="rId10" Type="http://schemas.openxmlformats.org/officeDocument/2006/relationships/image" Target="../media/image55.png"/><Relationship Id="rId19" Type="http://schemas.openxmlformats.org/officeDocument/2006/relationships/hyperlink" Target="mailto:benoit.thiery@ac-martinique.fr" TargetMode="External"/><Relationship Id="rId4" Type="http://schemas.openxmlformats.org/officeDocument/2006/relationships/hyperlink" Target="mailto:mseymour@guadeloupe.fff.fr" TargetMode="External"/><Relationship Id="rId9" Type="http://schemas.openxmlformats.org/officeDocument/2006/relationships/hyperlink" Target="https://www.ac-reunion.fr/" TargetMode="External"/><Relationship Id="rId14" Type="http://schemas.openxmlformats.org/officeDocument/2006/relationships/hyperlink" Target="mailto:jeremy.puaux@ac-guyane.fr" TargetMode="External"/><Relationship Id="rId22" Type="http://schemas.openxmlformats.org/officeDocument/2006/relationships/hyperlink" Target="mailto:philippe.versaud@unss.org" TargetMode="External"/><Relationship Id="rId27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slide" Target="slide6.xml"/><Relationship Id="rId21" Type="http://schemas.openxmlformats.org/officeDocument/2006/relationships/image" Target="../media/image32.png"/><Relationship Id="rId42" Type="http://schemas.openxmlformats.org/officeDocument/2006/relationships/image" Target="../media/image45.png"/><Relationship Id="rId47" Type="http://schemas.openxmlformats.org/officeDocument/2006/relationships/image" Target="../media/image48.png"/><Relationship Id="rId63" Type="http://schemas.openxmlformats.org/officeDocument/2006/relationships/image" Target="../media/image61.svg"/><Relationship Id="rId68" Type="http://schemas.openxmlformats.org/officeDocument/2006/relationships/image" Target="../media/image66.png"/><Relationship Id="rId7" Type="http://schemas.openxmlformats.org/officeDocument/2006/relationships/image" Target="../media/image25.png"/><Relationship Id="rId71" Type="http://schemas.openxmlformats.org/officeDocument/2006/relationships/image" Target="../media/image69.png"/><Relationship Id="rId2" Type="http://schemas.openxmlformats.org/officeDocument/2006/relationships/image" Target="../media/image16.png"/><Relationship Id="rId16" Type="http://schemas.openxmlformats.org/officeDocument/2006/relationships/slide" Target="slide21.xml"/><Relationship Id="rId29" Type="http://schemas.openxmlformats.org/officeDocument/2006/relationships/image" Target="../media/image37.png"/><Relationship Id="rId11" Type="http://schemas.openxmlformats.org/officeDocument/2006/relationships/image" Target="../media/image27.png"/><Relationship Id="rId24" Type="http://schemas.openxmlformats.org/officeDocument/2006/relationships/slide" Target="slide17.xml"/><Relationship Id="rId32" Type="http://schemas.openxmlformats.org/officeDocument/2006/relationships/image" Target="../media/image39.png"/><Relationship Id="rId37" Type="http://schemas.openxmlformats.org/officeDocument/2006/relationships/image" Target="../media/image42.png"/><Relationship Id="rId40" Type="http://schemas.openxmlformats.org/officeDocument/2006/relationships/slide" Target="slide25.xml"/><Relationship Id="rId45" Type="http://schemas.openxmlformats.org/officeDocument/2006/relationships/image" Target="../media/image47.png"/><Relationship Id="rId53" Type="http://schemas.openxmlformats.org/officeDocument/2006/relationships/slide" Target="slide29.xml"/><Relationship Id="rId58" Type="http://schemas.openxmlformats.org/officeDocument/2006/relationships/image" Target="../media/image57.png"/><Relationship Id="rId66" Type="http://schemas.openxmlformats.org/officeDocument/2006/relationships/image" Target="../media/image64.png"/><Relationship Id="rId5" Type="http://schemas.openxmlformats.org/officeDocument/2006/relationships/image" Target="../media/image24.png"/><Relationship Id="rId61" Type="http://schemas.openxmlformats.org/officeDocument/2006/relationships/image" Target="../media/image59.png"/><Relationship Id="rId19" Type="http://schemas.openxmlformats.org/officeDocument/2006/relationships/image" Target="../media/image31.png"/><Relationship Id="rId14" Type="http://schemas.openxmlformats.org/officeDocument/2006/relationships/slide" Target="slide20.xml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slide" Target="slide4.xml"/><Relationship Id="rId35" Type="http://schemas.openxmlformats.org/officeDocument/2006/relationships/image" Target="../media/image41.png"/><Relationship Id="rId43" Type="http://schemas.openxmlformats.org/officeDocument/2006/relationships/slide" Target="slide27.xml"/><Relationship Id="rId48" Type="http://schemas.openxmlformats.org/officeDocument/2006/relationships/image" Target="../media/image49.png"/><Relationship Id="rId56" Type="http://schemas.openxmlformats.org/officeDocument/2006/relationships/slide" Target="slide30.xml"/><Relationship Id="rId64" Type="http://schemas.openxmlformats.org/officeDocument/2006/relationships/image" Target="../media/image62.png"/><Relationship Id="rId69" Type="http://schemas.openxmlformats.org/officeDocument/2006/relationships/image" Target="../media/image67.png"/><Relationship Id="rId8" Type="http://schemas.openxmlformats.org/officeDocument/2006/relationships/slide" Target="slide8.xml"/><Relationship Id="rId51" Type="http://schemas.openxmlformats.org/officeDocument/2006/relationships/image" Target="../media/image52.png"/><Relationship Id="rId3" Type="http://schemas.openxmlformats.org/officeDocument/2006/relationships/image" Target="../media/image23.png"/><Relationship Id="rId12" Type="http://schemas.openxmlformats.org/officeDocument/2006/relationships/slide" Target="slide28.xml"/><Relationship Id="rId17" Type="http://schemas.openxmlformats.org/officeDocument/2006/relationships/image" Target="../media/image30.png"/><Relationship Id="rId25" Type="http://schemas.openxmlformats.org/officeDocument/2006/relationships/image" Target="../media/image35.png"/><Relationship Id="rId33" Type="http://schemas.openxmlformats.org/officeDocument/2006/relationships/image" Target="../media/image40.png"/><Relationship Id="rId38" Type="http://schemas.openxmlformats.org/officeDocument/2006/relationships/slide" Target="slide9.xml"/><Relationship Id="rId46" Type="http://schemas.openxmlformats.org/officeDocument/2006/relationships/slide" Target="slide12.xml"/><Relationship Id="rId59" Type="http://schemas.openxmlformats.org/officeDocument/2006/relationships/slide" Target="slide10.xml"/><Relationship Id="rId67" Type="http://schemas.openxmlformats.org/officeDocument/2006/relationships/image" Target="../media/image65.png"/><Relationship Id="rId20" Type="http://schemas.openxmlformats.org/officeDocument/2006/relationships/slide" Target="slide26.xml"/><Relationship Id="rId41" Type="http://schemas.openxmlformats.org/officeDocument/2006/relationships/image" Target="../media/image44.png"/><Relationship Id="rId54" Type="http://schemas.openxmlformats.org/officeDocument/2006/relationships/image" Target="../media/image54.pn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5" Type="http://schemas.openxmlformats.org/officeDocument/2006/relationships/image" Target="../media/image29.png"/><Relationship Id="rId23" Type="http://schemas.openxmlformats.org/officeDocument/2006/relationships/image" Target="../media/image34.svg"/><Relationship Id="rId28" Type="http://schemas.openxmlformats.org/officeDocument/2006/relationships/slide" Target="slide5.xml"/><Relationship Id="rId36" Type="http://schemas.openxmlformats.org/officeDocument/2006/relationships/slide" Target="slide13.xml"/><Relationship Id="rId49" Type="http://schemas.openxmlformats.org/officeDocument/2006/relationships/image" Target="../media/image50.png"/><Relationship Id="rId57" Type="http://schemas.openxmlformats.org/officeDocument/2006/relationships/image" Target="../media/image56.png"/><Relationship Id="rId10" Type="http://schemas.openxmlformats.org/officeDocument/2006/relationships/slide" Target="slide19.xml"/><Relationship Id="rId31" Type="http://schemas.openxmlformats.org/officeDocument/2006/relationships/image" Target="../media/image38.png"/><Relationship Id="rId44" Type="http://schemas.openxmlformats.org/officeDocument/2006/relationships/image" Target="../media/image46.png"/><Relationship Id="rId52" Type="http://schemas.openxmlformats.org/officeDocument/2006/relationships/image" Target="../media/image53.png"/><Relationship Id="rId60" Type="http://schemas.openxmlformats.org/officeDocument/2006/relationships/image" Target="../media/image58.png"/><Relationship Id="rId65" Type="http://schemas.openxmlformats.org/officeDocument/2006/relationships/image" Target="../media/image63.png"/><Relationship Id="rId4" Type="http://schemas.openxmlformats.org/officeDocument/2006/relationships/slide" Target="slide15.xml"/><Relationship Id="rId9" Type="http://schemas.openxmlformats.org/officeDocument/2006/relationships/image" Target="../media/image26.png"/><Relationship Id="rId13" Type="http://schemas.openxmlformats.org/officeDocument/2006/relationships/image" Target="../media/image28.png"/><Relationship Id="rId18" Type="http://schemas.openxmlformats.org/officeDocument/2006/relationships/slide" Target="slide24.xml"/><Relationship Id="rId39" Type="http://schemas.openxmlformats.org/officeDocument/2006/relationships/image" Target="../media/image43.png"/><Relationship Id="rId34" Type="http://schemas.openxmlformats.org/officeDocument/2006/relationships/slide" Target="slide7.xml"/><Relationship Id="rId50" Type="http://schemas.openxmlformats.org/officeDocument/2006/relationships/image" Target="../media/image51.png"/><Relationship Id="rId55" Type="http://schemas.openxmlformats.org/officeDocument/2006/relationships/image" Target="../media/image5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-polynesie.pf/" TargetMode="External"/><Relationship Id="rId13" Type="http://schemas.openxmlformats.org/officeDocument/2006/relationships/slide" Target="slide2.xml"/><Relationship Id="rId18" Type="http://schemas.openxmlformats.org/officeDocument/2006/relationships/hyperlink" Target="https://www.ac-guadeloupe.fr/" TargetMode="External"/><Relationship Id="rId3" Type="http://schemas.openxmlformats.org/officeDocument/2006/relationships/hyperlink" Target="mailto:bfrenoy@spm.fff.fr" TargetMode="External"/><Relationship Id="rId21" Type="http://schemas.openxmlformats.org/officeDocument/2006/relationships/hyperlink" Target="mailto:lionel.amatte@ac-polynesie.pf" TargetMode="External"/><Relationship Id="rId7" Type="http://schemas.openxmlformats.org/officeDocument/2006/relationships/hyperlink" Target="mailto:gpetit@fff.fr" TargetMode="External"/><Relationship Id="rId12" Type="http://schemas.openxmlformats.org/officeDocument/2006/relationships/image" Target="../media/image62.png"/><Relationship Id="rId17" Type="http://schemas.openxmlformats.org/officeDocument/2006/relationships/image" Target="../media/image63.png"/><Relationship Id="rId2" Type="http://schemas.openxmlformats.org/officeDocument/2006/relationships/image" Target="../media/image16.png"/><Relationship Id="rId16" Type="http://schemas.openxmlformats.org/officeDocument/2006/relationships/hyperlink" Target="https://www.ac-noumea.nc/" TargetMode="External"/><Relationship Id="rId20" Type="http://schemas.openxmlformats.org/officeDocument/2006/relationships/hyperlink" Target="mailto:dir.ussp@education.p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alainpv1@yahoo.fr" TargetMode="External"/><Relationship Id="rId11" Type="http://schemas.openxmlformats.org/officeDocument/2006/relationships/hyperlink" Target="https://www.ac-spm.fr/" TargetMode="External"/><Relationship Id="rId5" Type="http://schemas.openxmlformats.org/officeDocument/2006/relationships/hyperlink" Target="mailto:cabinet@ac-spm.fr" TargetMode="External"/><Relationship Id="rId15" Type="http://schemas.openxmlformats.org/officeDocument/2006/relationships/hyperlink" Target="mailto:unss@ac-noumea.nc" TargetMode="External"/><Relationship Id="rId10" Type="http://schemas.openxmlformats.org/officeDocument/2006/relationships/image" Target="../media/image61.svg"/><Relationship Id="rId19" Type="http://schemas.openxmlformats.org/officeDocument/2006/relationships/image" Target="../media/image59.png"/><Relationship Id="rId4" Type="http://schemas.openxmlformats.org/officeDocument/2006/relationships/hyperlink" Target="mailto:Frederic.cornet1@ac-guadeloupe.fr" TargetMode="External"/><Relationship Id="rId9" Type="http://schemas.openxmlformats.org/officeDocument/2006/relationships/image" Target="../media/image60.png"/><Relationship Id="rId14" Type="http://schemas.openxmlformats.org/officeDocument/2006/relationships/hyperlink" Target="mailto:Dominique.wacalie@fcf-org.nc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ff.fr/" TargetMode="External"/><Relationship Id="rId3" Type="http://schemas.openxmlformats.org/officeDocument/2006/relationships/hyperlink" Target="mailto:lmouret@fff.fr" TargetMode="External"/><Relationship Id="rId7" Type="http://schemas.openxmlformats.org/officeDocument/2006/relationships/slide" Target="slide2.xml"/><Relationship Id="rId12" Type="http://schemas.openxmlformats.org/officeDocument/2006/relationships/hyperlink" Target="mailto:jalcocer@fff.fr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p-petit@ugsel.org" TargetMode="External"/><Relationship Id="rId11" Type="http://schemas.openxmlformats.org/officeDocument/2006/relationships/hyperlink" Target="mailto:Frederic.bost@unss.org" TargetMode="External"/><Relationship Id="rId5" Type="http://schemas.openxmlformats.org/officeDocument/2006/relationships/hyperlink" Target="mailto:d-paris@ugsel.org" TargetMode="External"/><Relationship Id="rId10" Type="http://schemas.openxmlformats.org/officeDocument/2006/relationships/hyperlink" Target="mailto:madam@fff.fr" TargetMode="External"/><Relationship Id="rId4" Type="http://schemas.openxmlformats.org/officeDocument/2006/relationships/hyperlink" Target="mailto:alaffineur@fff.fr" TargetMode="External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sd003@unss.org" TargetMode="External"/><Relationship Id="rId13" Type="http://schemas.openxmlformats.org/officeDocument/2006/relationships/slide" Target="slide2.xml"/><Relationship Id="rId18" Type="http://schemas.openxmlformats.org/officeDocument/2006/relationships/image" Target="../media/image70.png"/><Relationship Id="rId3" Type="http://schemas.openxmlformats.org/officeDocument/2006/relationships/hyperlink" Target="https://www.ac-clermont.fr/" TargetMode="External"/><Relationship Id="rId7" Type="http://schemas.openxmlformats.org/officeDocument/2006/relationships/hyperlink" Target="mailto:fflore@laurafoot.fff.fr" TargetMode="External"/><Relationship Id="rId12" Type="http://schemas.openxmlformats.org/officeDocument/2006/relationships/hyperlink" Target="mailto:jean-marc.bodet@ac-clermont.fr" TargetMode="External"/><Relationship Id="rId17" Type="http://schemas.openxmlformats.org/officeDocument/2006/relationships/hyperlink" Target="https://laurafoot.fff.fr/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sd015@unss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nneuville@laurafoot.fff.fr" TargetMode="External"/><Relationship Id="rId11" Type="http://schemas.openxmlformats.org/officeDocument/2006/relationships/hyperlink" Target="mailto:t-balthazard@ugsel.org" TargetMode="External"/><Relationship Id="rId5" Type="http://schemas.openxmlformats.org/officeDocument/2006/relationships/hyperlink" Target="mailto:smaitre@allier.fff.fr" TargetMode="External"/><Relationship Id="rId15" Type="http://schemas.openxmlformats.org/officeDocument/2006/relationships/hyperlink" Target="mailto:sd063@unss.org" TargetMode="External"/><Relationship Id="rId10" Type="http://schemas.openxmlformats.org/officeDocument/2006/relationships/hyperlink" Target="mailto:Bertrand.vially@unss.org" TargetMode="External"/><Relationship Id="rId4" Type="http://schemas.openxmlformats.org/officeDocument/2006/relationships/image" Target="../media/image38.png"/><Relationship Id="rId9" Type="http://schemas.openxmlformats.org/officeDocument/2006/relationships/hyperlink" Target="mailto:sd043@unss.org" TargetMode="External"/><Relationship Id="rId14" Type="http://schemas.openxmlformats.org/officeDocument/2006/relationships/hyperlink" Target="mailto:ygaden@laurafoot.fff.f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mailto:sd069@unss.org" TargetMode="External"/><Relationship Id="rId13" Type="http://schemas.openxmlformats.org/officeDocument/2006/relationships/hyperlink" Target="mailto:ctf@loire.fff.fr" TargetMode="External"/><Relationship Id="rId3" Type="http://schemas.openxmlformats.org/officeDocument/2006/relationships/hyperlink" Target="https://www.ac-lyon.fr/" TargetMode="External"/><Relationship Id="rId7" Type="http://schemas.openxmlformats.org/officeDocument/2006/relationships/hyperlink" Target="mailto:laurence.poncet@unss.org" TargetMode="External"/><Relationship Id="rId12" Type="http://schemas.openxmlformats.org/officeDocument/2006/relationships/slide" Target="slide2.xml"/><Relationship Id="rId2" Type="http://schemas.openxmlformats.org/officeDocument/2006/relationships/image" Target="../media/image1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sr-lyon@unss.org" TargetMode="External"/><Relationship Id="rId11" Type="http://schemas.openxmlformats.org/officeDocument/2006/relationships/hyperlink" Target="mailto:jean-luc.cournac@ac-lyon.fr" TargetMode="External"/><Relationship Id="rId5" Type="http://schemas.openxmlformats.org/officeDocument/2006/relationships/hyperlink" Target="mailto:jmbressoux@ain.fff.fr" TargetMode="External"/><Relationship Id="rId15" Type="http://schemas.openxmlformats.org/officeDocument/2006/relationships/hyperlink" Target="https://laurafoot.fff.fr/" TargetMode="External"/><Relationship Id="rId10" Type="http://schemas.openxmlformats.org/officeDocument/2006/relationships/hyperlink" Target="mailto:t-balthazard@ugsel.org" TargetMode="External"/><Relationship Id="rId4" Type="http://schemas.openxmlformats.org/officeDocument/2006/relationships/image" Target="../media/image37.png"/><Relationship Id="rId9" Type="http://schemas.openxmlformats.org/officeDocument/2006/relationships/hyperlink" Target="mailto:yves.esposito@unss.org" TargetMode="External"/><Relationship Id="rId14" Type="http://schemas.openxmlformats.org/officeDocument/2006/relationships/hyperlink" Target="mailto:sdodille@lyon-rhone.fff.fr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sd073@unss.org" TargetMode="External"/><Relationship Id="rId13" Type="http://schemas.openxmlformats.org/officeDocument/2006/relationships/hyperlink" Target="mailto:vallet@laurafoot.fff.fr" TargetMode="External"/><Relationship Id="rId18" Type="http://schemas.openxmlformats.org/officeDocument/2006/relationships/slide" Target="slide2.xml"/><Relationship Id="rId3" Type="http://schemas.openxmlformats.org/officeDocument/2006/relationships/hyperlink" Target="https://www1.ac-grenoble.fr/" TargetMode="External"/><Relationship Id="rId7" Type="http://schemas.openxmlformats.org/officeDocument/2006/relationships/hyperlink" Target="mailto:sd026@unss.org" TargetMode="External"/><Relationship Id="rId12" Type="http://schemas.openxmlformats.org/officeDocument/2006/relationships/hyperlink" Target="mailto:dburais@drome-ardeche.fff.fr" TargetMode="External"/><Relationship Id="rId17" Type="http://schemas.openxmlformats.org/officeDocument/2006/relationships/hyperlink" Target="mailto:sd038@unss.org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tbartolini@isere.fff.fr" TargetMode="External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sr-grenoble@unss.org" TargetMode="External"/><Relationship Id="rId11" Type="http://schemas.openxmlformats.org/officeDocument/2006/relationships/hyperlink" Target="mailto:regine.battois-locatelli@ac-grenoble.fr" TargetMode="External"/><Relationship Id="rId5" Type="http://schemas.openxmlformats.org/officeDocument/2006/relationships/hyperlink" Target="mailto:gmorel@hautesavoie-paysdegex.fff.fr" TargetMode="External"/><Relationship Id="rId15" Type="http://schemas.openxmlformats.org/officeDocument/2006/relationships/hyperlink" Target="mailto:sd007@unss.org" TargetMode="External"/><Relationship Id="rId10" Type="http://schemas.openxmlformats.org/officeDocument/2006/relationships/hyperlink" Target="mailto:t-balthazard@ugsel.org" TargetMode="External"/><Relationship Id="rId19" Type="http://schemas.openxmlformats.org/officeDocument/2006/relationships/hyperlink" Target="https://laurafoot.fff.fr/" TargetMode="External"/><Relationship Id="rId4" Type="http://schemas.openxmlformats.org/officeDocument/2006/relationships/image" Target="../media/image36.png"/><Relationship Id="rId9" Type="http://schemas.openxmlformats.org/officeDocument/2006/relationships/hyperlink" Target="mailto:sd074@unss.org" TargetMode="External"/><Relationship Id="rId14" Type="http://schemas.openxmlformats.org/officeDocument/2006/relationships/hyperlink" Target="mailto:jtranchant@savoie.fff.fr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benoit.maurice@ac-dijon.fr" TargetMode="External"/><Relationship Id="rId13" Type="http://schemas.openxmlformats.org/officeDocument/2006/relationships/hyperlink" Target="mailto:pcolas@lbfc.fff.fr" TargetMode="External"/><Relationship Id="rId18" Type="http://schemas.openxmlformats.org/officeDocument/2006/relationships/hyperlink" Target="mailto:sd071@unss.org" TargetMode="External"/><Relationship Id="rId3" Type="http://schemas.openxmlformats.org/officeDocument/2006/relationships/hyperlink" Target="https://www.ac-dijon.fr/" TargetMode="External"/><Relationship Id="rId7" Type="http://schemas.openxmlformats.org/officeDocument/2006/relationships/hyperlink" Target="mailto:D-grisot@ugsel.org" TargetMode="External"/><Relationship Id="rId12" Type="http://schemas.openxmlformats.org/officeDocument/2006/relationships/image" Target="../media/image71.png"/><Relationship Id="rId17" Type="http://schemas.openxmlformats.org/officeDocument/2006/relationships/hyperlink" Target="mailto:amiconnet@lbfc.fff.fr" TargetMode="External"/><Relationship Id="rId2" Type="http://schemas.openxmlformats.org/officeDocument/2006/relationships/image" Target="../media/image16.png"/><Relationship Id="rId16" Type="http://schemas.openxmlformats.org/officeDocument/2006/relationships/hyperlink" Target="mailto:sd058@unss.org" TargetMode="External"/><Relationship Id="rId20" Type="http://schemas.openxmlformats.org/officeDocument/2006/relationships/hyperlink" Target="mailto:sd089@unss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sr-dijon@unss.org" TargetMode="External"/><Relationship Id="rId11" Type="http://schemas.openxmlformats.org/officeDocument/2006/relationships/hyperlink" Target="https://lbfc.fff.fr/wp-content/uploads/sites/11/prehome/prehome/index.html" TargetMode="External"/><Relationship Id="rId5" Type="http://schemas.openxmlformats.org/officeDocument/2006/relationships/hyperlink" Target="mailto:pguerin@lbfc.fff.fr" TargetMode="External"/><Relationship Id="rId15" Type="http://schemas.openxmlformats.org/officeDocument/2006/relationships/hyperlink" Target="mailto:slemercier@lbfc.fff.fr" TargetMode="External"/><Relationship Id="rId10" Type="http://schemas.openxmlformats.org/officeDocument/2006/relationships/slide" Target="slide2.xml"/><Relationship Id="rId19" Type="http://schemas.openxmlformats.org/officeDocument/2006/relationships/hyperlink" Target="mailto:bbillotte@yonne.fff.fr" TargetMode="External"/><Relationship Id="rId4" Type="http://schemas.openxmlformats.org/officeDocument/2006/relationships/image" Target="../media/image41.png"/><Relationship Id="rId9" Type="http://schemas.openxmlformats.org/officeDocument/2006/relationships/hyperlink" Target="mailto:valerie.millet@ac-dijon.fr" TargetMode="External"/><Relationship Id="rId14" Type="http://schemas.openxmlformats.org/officeDocument/2006/relationships/hyperlink" Target="mailto:sd021@unss.or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ctd@foot56.fff.fr" TargetMode="External"/><Relationship Id="rId13" Type="http://schemas.openxmlformats.org/officeDocument/2006/relationships/hyperlink" Target="mailto:jean-marc.vancassel@unss.org" TargetMode="External"/><Relationship Id="rId18" Type="http://schemas.openxmlformats.org/officeDocument/2006/relationships/hyperlink" Target="https://footbretagne.fff.fr/" TargetMode="External"/><Relationship Id="rId3" Type="http://schemas.openxmlformats.org/officeDocument/2006/relationships/hyperlink" Target="https://www.ac-rennes.fr/" TargetMode="External"/><Relationship Id="rId21" Type="http://schemas.openxmlformats.org/officeDocument/2006/relationships/hyperlink" Target="mailto:tchalm@foot35.fff.fr" TargetMode="External"/><Relationship Id="rId7" Type="http://schemas.openxmlformats.org/officeDocument/2006/relationships/hyperlink" Target="mailto:ctd@foot29.fff.fr" TargetMode="External"/><Relationship Id="rId12" Type="http://schemas.openxmlformats.org/officeDocument/2006/relationships/hyperlink" Target="mailto:sd056@unss.org" TargetMode="External"/><Relationship Id="rId17" Type="http://schemas.openxmlformats.org/officeDocument/2006/relationships/slide" Target="slide2.xml"/><Relationship Id="rId2" Type="http://schemas.openxmlformats.org/officeDocument/2006/relationships/image" Target="../media/image16.png"/><Relationship Id="rId16" Type="http://schemas.openxmlformats.org/officeDocument/2006/relationships/hyperlink" Target="mailto:ymardele@foot35.fff.fr" TargetMode="External"/><Relationship Id="rId20" Type="http://schemas.microsoft.com/office/2007/relationships/hdphoto" Target="../media/hdphoto1.wdp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PREDERY@FOOT22.FFF.FR" TargetMode="External"/><Relationship Id="rId11" Type="http://schemas.openxmlformats.org/officeDocument/2006/relationships/hyperlink" Target="mailto:sd035@unss.org" TargetMode="External"/><Relationship Id="rId5" Type="http://schemas.openxmlformats.org/officeDocument/2006/relationships/hyperlink" Target="mailto:vhamonic@footbretagne.fff.fr" TargetMode="External"/><Relationship Id="rId15" Type="http://schemas.openxmlformats.org/officeDocument/2006/relationships/hyperlink" Target="mailto:yann.coquet@ac-rennes.fr" TargetMode="External"/><Relationship Id="rId10" Type="http://schemas.openxmlformats.org/officeDocument/2006/relationships/hyperlink" Target="mailto:sd029@unss.org" TargetMode="External"/><Relationship Id="rId19" Type="http://schemas.openxmlformats.org/officeDocument/2006/relationships/image" Target="../media/image72.png"/><Relationship Id="rId4" Type="http://schemas.openxmlformats.org/officeDocument/2006/relationships/image" Target="../media/image26.png"/><Relationship Id="rId9" Type="http://schemas.openxmlformats.org/officeDocument/2006/relationships/hyperlink" Target="mailto:sd022@unss.org" TargetMode="External"/><Relationship Id="rId14" Type="http://schemas.openxmlformats.org/officeDocument/2006/relationships/hyperlink" Target="mailto:m-haquin@ugsel.or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brice.benard@ac-orleans-tours.fr" TargetMode="External"/><Relationship Id="rId13" Type="http://schemas.openxmlformats.org/officeDocument/2006/relationships/hyperlink" Target="mailto:aux@loir-et-cher.fff.fr" TargetMode="External"/><Relationship Id="rId18" Type="http://schemas.openxmlformats.org/officeDocument/2006/relationships/hyperlink" Target="mailto:Michael.tailleux@ac-orleans-tours.fr" TargetMode="External"/><Relationship Id="rId26" Type="http://schemas.openxmlformats.org/officeDocument/2006/relationships/hyperlink" Target="https://foot-centre.fff.fr/" TargetMode="External"/><Relationship Id="rId3" Type="http://schemas.openxmlformats.org/officeDocument/2006/relationships/hyperlink" Target="https://www.ac-orleans-tours.fr/" TargetMode="External"/><Relationship Id="rId21" Type="http://schemas.openxmlformats.org/officeDocument/2006/relationships/hyperlink" Target="mailto:sd036@unss.org" TargetMode="External"/><Relationship Id="rId7" Type="http://schemas.openxmlformats.org/officeDocument/2006/relationships/hyperlink" Target="mailto:S-trosseau@ugsel.org" TargetMode="External"/><Relationship Id="rId12" Type="http://schemas.openxmlformats.org/officeDocument/2006/relationships/hyperlink" Target="mailto:xmorin@loir-et-cher.fff.fr" TargetMode="External"/><Relationship Id="rId17" Type="http://schemas.openxmlformats.org/officeDocument/2006/relationships/hyperlink" Target="mailto:Sophie.neumann@ac-orleans-tours.fr" TargetMode="External"/><Relationship Id="rId25" Type="http://schemas.openxmlformats.org/officeDocument/2006/relationships/slide" Target="slide2.xml"/><Relationship Id="rId2" Type="http://schemas.openxmlformats.org/officeDocument/2006/relationships/image" Target="../media/image16.png"/><Relationship Id="rId16" Type="http://schemas.openxmlformats.org/officeDocument/2006/relationships/hyperlink" Target="mailto:sophie.neumann@ac-orleans-tours.fr" TargetMode="External"/><Relationship Id="rId20" Type="http://schemas.openxmlformats.org/officeDocument/2006/relationships/hyperlink" Target="mailto:sd028@unss.org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atthias.gilet@unss.org" TargetMode="External"/><Relationship Id="rId11" Type="http://schemas.openxmlformats.org/officeDocument/2006/relationships/hyperlink" Target="mailto:ggiuntini@indre-et-loire.fff.fr" TargetMode="External"/><Relationship Id="rId24" Type="http://schemas.openxmlformats.org/officeDocument/2006/relationships/hyperlink" Target="mailto:sd045@unss.org" TargetMode="External"/><Relationship Id="rId5" Type="http://schemas.openxmlformats.org/officeDocument/2006/relationships/hyperlink" Target="mailto:gpaillisson@centre.fff.fr" TargetMode="External"/><Relationship Id="rId15" Type="http://schemas.openxmlformats.org/officeDocument/2006/relationships/hyperlink" Target="mailto:Claire.jardin@ac-orleans-tours.fr" TargetMode="External"/><Relationship Id="rId23" Type="http://schemas.openxmlformats.org/officeDocument/2006/relationships/hyperlink" Target="mailto:sd041@unss.org" TargetMode="External"/><Relationship Id="rId28" Type="http://schemas.openxmlformats.org/officeDocument/2006/relationships/hyperlink" Target="mailto:jadegoroye@eure-et-loir.fff.fr" TargetMode="External"/><Relationship Id="rId10" Type="http://schemas.openxmlformats.org/officeDocument/2006/relationships/hyperlink" Target="mailto:azouala@indre.fff.fr" TargetMode="External"/><Relationship Id="rId19" Type="http://schemas.openxmlformats.org/officeDocument/2006/relationships/hyperlink" Target="mailto:sd018@unss.org" TargetMode="External"/><Relationship Id="rId4" Type="http://schemas.openxmlformats.org/officeDocument/2006/relationships/image" Target="../media/image43.png"/><Relationship Id="rId9" Type="http://schemas.openxmlformats.org/officeDocument/2006/relationships/hyperlink" Target="mailto:ecainer@cher.fff.fr" TargetMode="External"/><Relationship Id="rId14" Type="http://schemas.openxmlformats.org/officeDocument/2006/relationships/hyperlink" Target="mailto:mmaufroy@loiret.fff.fr" TargetMode="External"/><Relationship Id="rId22" Type="http://schemas.openxmlformats.org/officeDocument/2006/relationships/hyperlink" Target="mailto:sd037@unss.org" TargetMode="External"/><Relationship Id="rId27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>
                <a:lumMod val="99855"/>
                <a:alpha val="95000"/>
              </a:srgbClr>
            </a:gs>
            <a:gs pos="53000">
              <a:srgbClr val="175DAA"/>
            </a:gs>
            <a:gs pos="88000">
              <a:srgbClr val="175DAA"/>
            </a:gs>
            <a:gs pos="100000">
              <a:srgbClr val="0079C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8A0D9-C03D-F761-A26E-3769E379E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F79FEF25-0D80-06AD-7061-DCDB87A5A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0" y="12546"/>
            <a:ext cx="12192000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950802-78ED-A91D-6736-3CCCC732F0A9}"/>
              </a:ext>
            </a:extLst>
          </p:cNvPr>
          <p:cNvSpPr txBox="1"/>
          <p:nvPr/>
        </p:nvSpPr>
        <p:spPr>
          <a:xfrm>
            <a:off x="7353300" y="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BA022AA-C7DA-020E-4C21-C4F15980E537}"/>
              </a:ext>
            </a:extLst>
          </p:cNvPr>
          <p:cNvSpPr txBox="1">
            <a:spLocks/>
          </p:cNvSpPr>
          <p:nvPr/>
        </p:nvSpPr>
        <p:spPr>
          <a:xfrm>
            <a:off x="2666998" y="3248759"/>
            <a:ext cx="6858000" cy="8106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ANNUAIRE 2ND DEGRÉ</a:t>
            </a:r>
            <a:b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 FOOTBALL EN MILIEU SCOLAIRE »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89D3BD-995F-9A9C-E49F-E51B4AB1D59A}"/>
              </a:ext>
            </a:extLst>
          </p:cNvPr>
          <p:cNvCxnSpPr>
            <a:cxnSpLocks/>
          </p:cNvCxnSpPr>
          <p:nvPr/>
        </p:nvCxnSpPr>
        <p:spPr>
          <a:xfrm>
            <a:off x="3415207" y="4842235"/>
            <a:ext cx="5361585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959BF38-729B-B6C1-C25B-B58FF2F14348}"/>
              </a:ext>
            </a:extLst>
          </p:cNvPr>
          <p:cNvGrpSpPr/>
          <p:nvPr/>
        </p:nvGrpSpPr>
        <p:grpSpPr>
          <a:xfrm>
            <a:off x="3818164" y="5126637"/>
            <a:ext cx="4555672" cy="1252869"/>
            <a:chOff x="3818164" y="5126637"/>
            <a:chExt cx="4555672" cy="1252869"/>
          </a:xfrm>
        </p:grpSpPr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21DF7FC8-0C26-8D44-95B9-B5649E062775}"/>
                </a:ext>
              </a:extLst>
            </p:cNvPr>
            <p:cNvSpPr/>
            <p:nvPr/>
          </p:nvSpPr>
          <p:spPr>
            <a:xfrm>
              <a:off x="3818164" y="5126637"/>
              <a:ext cx="4555672" cy="1252869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rgbClr val="BBA06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EA5444A-5682-74E9-C2BC-D1CAA0C54DFE}"/>
                </a:ext>
              </a:extLst>
            </p:cNvPr>
            <p:cNvGrpSpPr/>
            <p:nvPr/>
          </p:nvGrpSpPr>
          <p:grpSpPr>
            <a:xfrm>
              <a:off x="4254757" y="5440945"/>
              <a:ext cx="3682486" cy="828250"/>
              <a:chOff x="3186796" y="4921586"/>
              <a:chExt cx="5824768" cy="1310084"/>
            </a:xfrm>
            <a:solidFill>
              <a:schemeClr val="bg1"/>
            </a:solidFill>
          </p:grpSpPr>
          <p:pic>
            <p:nvPicPr>
              <p:cNvPr id="24" name="Image 23" descr="Une image contenant Graphique, graphisme, Police, logo&#10;&#10;Description générée automatiquement">
                <a:hlinkClick r:id="rId4"/>
                <a:extLst>
                  <a:ext uri="{FF2B5EF4-FFF2-40B4-BE49-F238E27FC236}">
                    <a16:creationId xmlns:a16="http://schemas.microsoft.com/office/drawing/2014/main" id="{251A059A-C9B6-40E9-099F-878175C1C2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02802" y="4921586"/>
                <a:ext cx="1576195" cy="1310084"/>
              </a:xfrm>
              <a:prstGeom prst="rect">
                <a:avLst/>
              </a:prstGeom>
              <a:grpFill/>
            </p:spPr>
          </p:pic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id="{72285A5D-0EAB-C429-4CAC-85092FA54D52}"/>
                  </a:ext>
                </a:extLst>
              </p:cNvPr>
              <p:cNvGrpSpPr/>
              <p:nvPr/>
            </p:nvGrpSpPr>
            <p:grpSpPr>
              <a:xfrm>
                <a:off x="3186796" y="5179230"/>
                <a:ext cx="5824768" cy="873698"/>
                <a:chOff x="1875645" y="4573139"/>
                <a:chExt cx="8476149" cy="1271398"/>
              </a:xfrm>
              <a:grpFill/>
            </p:grpSpPr>
            <p:pic>
              <p:nvPicPr>
                <p:cNvPr id="11" name="Image 10" descr="Une image contenant texte, Police, Graphique, graphisme&#10;&#10;Description générée automatiquement">
                  <a:hlinkClick r:id="rId6"/>
                  <a:extLst>
                    <a:ext uri="{FF2B5EF4-FFF2-40B4-BE49-F238E27FC236}">
                      <a16:creationId xmlns:a16="http://schemas.microsoft.com/office/drawing/2014/main" id="{285ECDC8-DA4E-9616-85C5-2B4270FDE6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75645" y="4580192"/>
                  <a:ext cx="1612901" cy="1257300"/>
                </a:xfrm>
                <a:prstGeom prst="rect">
                  <a:avLst/>
                </a:prstGeom>
                <a:grpFill/>
              </p:spPr>
            </p:pic>
            <p:pic>
              <p:nvPicPr>
                <p:cNvPr id="8" name="Image 7" descr="Une image contenant Police, Graphique, logo, clipart&#10;&#10;Description générée automatiquement">
                  <a:hlinkClick r:id="rId8"/>
                  <a:extLst>
                    <a:ext uri="{FF2B5EF4-FFF2-40B4-BE49-F238E27FC236}">
                      <a16:creationId xmlns:a16="http://schemas.microsoft.com/office/drawing/2014/main" id="{BA528794-7263-3834-D5A4-59AC137F2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14317" y="4573139"/>
                  <a:ext cx="1327445" cy="1271398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0" name="Image 9" descr="Une image contenant texte, Police, conception, logo&#10;&#10;Description générée automatiquement">
                  <a:hlinkClick r:id="rId10"/>
                  <a:extLst>
                    <a:ext uri="{FF2B5EF4-FFF2-40B4-BE49-F238E27FC236}">
                      <a16:creationId xmlns:a16="http://schemas.microsoft.com/office/drawing/2014/main" id="{280FBFE1-9EB2-53B6-1876-AB98846B80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rcRect l="10945" t="13040" r="10977" b="15364"/>
                <a:stretch/>
              </p:blipFill>
              <p:spPr>
                <a:xfrm>
                  <a:off x="8931596" y="4604001"/>
                  <a:ext cx="1420198" cy="1233491"/>
                </a:xfrm>
                <a:prstGeom prst="rect">
                  <a:avLst/>
                </a:prstGeom>
                <a:grpFill/>
              </p:spPr>
            </p:pic>
            <p:pic>
              <p:nvPicPr>
                <p:cNvPr id="18" name="Image 17" descr="Une image contenant Police, texte, logo, Graphique&#10;&#10;Description générée automatiquement">
                  <a:hlinkClick r:id="rId12"/>
                  <a:extLst>
                    <a:ext uri="{FF2B5EF4-FFF2-40B4-BE49-F238E27FC236}">
                      <a16:creationId xmlns:a16="http://schemas.microsoft.com/office/drawing/2014/main" id="{7D9AA838-3448-24CD-6834-8AC5D7B87B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02964" y="4639676"/>
                  <a:ext cx="2014498" cy="1162730"/>
                </a:xfrm>
                <a:prstGeom prst="rect">
                  <a:avLst/>
                </a:prstGeom>
                <a:grpFill/>
              </p:spPr>
            </p:pic>
          </p:grpSp>
        </p:grpSp>
        <p:sp>
          <p:nvSpPr>
            <p:cNvPr id="27" name="Titre 1">
              <a:extLst>
                <a:ext uri="{FF2B5EF4-FFF2-40B4-BE49-F238E27FC236}">
                  <a16:creationId xmlns:a16="http://schemas.microsoft.com/office/drawing/2014/main" id="{47204728-38EB-B8C3-1B3E-603651C04992}"/>
                </a:ext>
              </a:extLst>
            </p:cNvPr>
            <p:cNvSpPr txBox="1">
              <a:spLocks/>
            </p:cNvSpPr>
            <p:nvPr/>
          </p:nvSpPr>
          <p:spPr>
            <a:xfrm>
              <a:off x="4838712" y="5216332"/>
              <a:ext cx="2514576" cy="2699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bg1"/>
                  </a:solidFill>
                  <a:latin typeface="FFF Equipe" charset="0"/>
                  <a:ea typeface="FFF Equipe" charset="0"/>
                  <a:cs typeface="FFF Equipe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fr-FR" sz="1050" spc="-8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PARTENAIRES INSTITUTIONNELS</a:t>
              </a:r>
              <a:endParaRPr lang="fr-FR" sz="1100" spc="-8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BE54D5A5-9938-AE13-E5B2-EA6BD541D5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12933" y="5458873"/>
              <a:ext cx="1766135" cy="644"/>
            </a:xfrm>
            <a:prstGeom prst="line">
              <a:avLst/>
            </a:prstGeom>
            <a:ln w="63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38076D5-696F-29AF-E5D5-C3FFE4042C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46" descr="Une image contenant symbole, Emblème, logo, écusson&#10;&#10;Description générée automatiquement">
            <a:hlinkClick r:id="rId14"/>
            <a:extLst>
              <a:ext uri="{FF2B5EF4-FFF2-40B4-BE49-F238E27FC236}">
                <a16:creationId xmlns:a16="http://schemas.microsoft.com/office/drawing/2014/main" id="{21D620E2-1CFE-BC7D-0B2D-629AA85C31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878" y="508472"/>
            <a:ext cx="3514746" cy="2636059"/>
          </a:xfrm>
          <a:prstGeom prst="rect">
            <a:avLst/>
          </a:prstGeom>
          <a:noFill/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137F9FCE-FDF9-16F9-FD76-C33F67004DB1}"/>
              </a:ext>
            </a:extLst>
          </p:cNvPr>
          <p:cNvSpPr txBox="1">
            <a:spLocks/>
          </p:cNvSpPr>
          <p:nvPr/>
        </p:nvSpPr>
        <p:spPr>
          <a:xfrm>
            <a:off x="5110647" y="4170337"/>
            <a:ext cx="1970706" cy="5262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2025 - 2026</a:t>
            </a:r>
          </a:p>
        </p:txBody>
      </p:sp>
    </p:spTree>
    <p:extLst>
      <p:ext uri="{BB962C8B-B14F-4D97-AF65-F5344CB8AC3E}">
        <p14:creationId xmlns:p14="http://schemas.microsoft.com/office/powerpoint/2010/main" val="237299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AF49FC-7029-43BB-B6AB-4B4AFD5B6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F9798FE0-B1C1-C30A-D67C-281AAD94E8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82D4E8CB-E402-DA46-F2E0-F8D554A5A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14" y="409008"/>
            <a:ext cx="913571" cy="919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D6E527-8B0E-DA2D-7187-8718148F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0B3C700-D8C2-344D-602A-6E0EF4693F38}"/>
              </a:ext>
            </a:extLst>
          </p:cNvPr>
          <p:cNvSpPr/>
          <p:nvPr/>
        </p:nvSpPr>
        <p:spPr>
          <a:xfrm>
            <a:off x="543309" y="3564204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RÉGIONAUX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4B6B277-5250-9057-0A1F-4C851971BC9D}"/>
              </a:ext>
            </a:extLst>
          </p:cNvPr>
          <p:cNvSpPr/>
          <p:nvPr/>
        </p:nvSpPr>
        <p:spPr>
          <a:xfrm>
            <a:off x="3634898" y="1115985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166D2CDB-7C50-2AE0-5DE5-F7CC43CB7B7E}"/>
              </a:ext>
            </a:extLst>
          </p:cNvPr>
          <p:cNvSpPr/>
          <p:nvPr/>
        </p:nvSpPr>
        <p:spPr>
          <a:xfrm>
            <a:off x="6200968" y="1115985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B562C51-2906-2B7E-A9AB-535110A3A4D4}"/>
              </a:ext>
            </a:extLst>
          </p:cNvPr>
          <p:cNvSpPr/>
          <p:nvPr/>
        </p:nvSpPr>
        <p:spPr>
          <a:xfrm>
            <a:off x="8685921" y="1115985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2CE9FB9-E922-4A0B-40EB-85989D7F8B0E}"/>
              </a:ext>
            </a:extLst>
          </p:cNvPr>
          <p:cNvGrpSpPr/>
          <p:nvPr/>
        </p:nvGrpSpPr>
        <p:grpSpPr>
          <a:xfrm>
            <a:off x="2795639" y="2893235"/>
            <a:ext cx="2454960" cy="1076125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0C70812D-6644-8F32-AF75-02433D95EBB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65AFAB68-A008-A434-7C31-A1E4F094DCB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GAGLIARDI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Niclas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 – Réf. du Foot en milieu scolaire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06 47 92 56 24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 err="1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hlinkClick r:id="rId5"/>
                </a:rPr>
                <a:t>ngagliardi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@corse.fff.fr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9BFFF92B-D566-FD31-58D1-404A84CB0A31}"/>
              </a:ext>
            </a:extLst>
          </p:cNvPr>
          <p:cNvGrpSpPr/>
          <p:nvPr/>
        </p:nvGrpSpPr>
        <p:grpSpPr>
          <a:xfrm>
            <a:off x="8067277" y="4038397"/>
            <a:ext cx="2189037" cy="1085162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8FAD456C-BF7D-4B85-1516-60AED039855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CB73AF13-6290-6FCD-A6B9-4D0B0647364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all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RICQUEBOURG </a:t>
              </a:r>
              <a:r>
                <a:rPr lang="fr-FR" sz="800" b="1" cap="all" dirty="0">
                  <a:solidFill>
                    <a:srgbClr val="FFC000"/>
                  </a:solidFill>
                  <a:latin typeface="Arial" panose="020B0604020202020204"/>
                </a:rPr>
                <a:t>A</a:t>
              </a:r>
              <a:r>
                <a:rPr kumimoji="0" lang="fr-FR" sz="800" b="1" i="0" u="none" strike="noStrike" kern="1200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xel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Directeur Départemental UNSS HAUTE-CORSE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06 83 32 00 94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u="sng" dirty="0">
                  <a:solidFill>
                    <a:srgbClr val="000000"/>
                  </a:solidFill>
                  <a:latin typeface="Arial" panose="020B0604020202020204"/>
                  <a:cs typeface="Times New Roman" panose="02020603050405020304" pitchFamily="18" charset="0"/>
                  <a:hlinkClick r:id="rId6"/>
                </a:rPr>
                <a:t>a</a:t>
              </a: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Times New Roman" panose="02020603050405020304" pitchFamily="18" charset="0"/>
                  <a:hlinkClick r:id="rId6"/>
                </a:rPr>
                <a:t>xel.ricquebourg@unss.org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1A45BED3-4AC1-256F-5821-2D67D105B02C}"/>
              </a:ext>
            </a:extLst>
          </p:cNvPr>
          <p:cNvGrpSpPr/>
          <p:nvPr/>
        </p:nvGrpSpPr>
        <p:grpSpPr>
          <a:xfrm>
            <a:off x="8077204" y="2873929"/>
            <a:ext cx="2169182" cy="1076125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0EA16D8C-EF58-0825-D212-BEAB6EA1EA2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15238C06-A2AA-9CF1-C6A8-49D8876C9E0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LHOUMEAU Fabrice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Directeur Régional UNSS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CORSE DU SUD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06 83 53 38 13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fabrice.lhoumeau@unss.org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589AE06-18F1-C581-7D4D-C85DFDCAFDC1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CORSE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CORSE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3B948BB-6C36-5C41-C1DB-671CD73A7D0C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9877317-3CE9-B474-7A8F-08B090271087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179C0C0-0BC0-7800-4B29-8C57901C00CE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’action : accueil 16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4BB8DD6-835E-2710-C3E2-736D345DC58D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Hexagone 1">
            <a:extLst>
              <a:ext uri="{FF2B5EF4-FFF2-40B4-BE49-F238E27FC236}">
                <a16:creationId xmlns:a16="http://schemas.microsoft.com/office/drawing/2014/main" id="{3037FECF-70FC-7989-0657-81C2116393B7}"/>
              </a:ext>
            </a:extLst>
          </p:cNvPr>
          <p:cNvSpPr/>
          <p:nvPr/>
        </p:nvSpPr>
        <p:spPr>
          <a:xfrm>
            <a:off x="11014067" y="138305"/>
            <a:ext cx="951748" cy="78861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hlinkClick r:id="rId9"/>
            <a:extLst>
              <a:ext uri="{FF2B5EF4-FFF2-40B4-BE49-F238E27FC236}">
                <a16:creationId xmlns:a16="http://schemas.microsoft.com/office/drawing/2014/main" id="{7F9DF021-7495-877A-DC99-2B737F6A9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4280" y="248527"/>
            <a:ext cx="471321" cy="631233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F9B655-0D48-1104-7E9C-71D49D78BCC6}"/>
              </a:ext>
            </a:extLst>
          </p:cNvPr>
          <p:cNvGrpSpPr/>
          <p:nvPr/>
        </p:nvGrpSpPr>
        <p:grpSpPr>
          <a:xfrm>
            <a:off x="5593875" y="3400852"/>
            <a:ext cx="2165934" cy="1076125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69A38AE-F026-060A-6183-24D2015BF33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64EFCB9-F33A-F616-AC1C-52D1D1A70FC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RAYBAUD Agnès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 -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agnes.raybaud@ac-corse.fr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E8F11DA4-85D1-47B7-B570-7B0067DD9E03}"/>
              </a:ext>
            </a:extLst>
          </p:cNvPr>
          <p:cNvGrpSpPr/>
          <p:nvPr/>
        </p:nvGrpSpPr>
        <p:grpSpPr>
          <a:xfrm>
            <a:off x="2815988" y="3937855"/>
            <a:ext cx="2454960" cy="1076125"/>
            <a:chOff x="2916942" y="2009276"/>
            <a:chExt cx="2373512" cy="1169353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B37D3B5-F605-1958-1304-BD826CA863F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0C1895D2-8937-1F40-B530-48C48EA2EEE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FONTANA Pierre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DAP – Réf. du DAP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06 14 62 62 90 81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pfontana@corse.fff.fr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0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BE5030-C2AC-1A27-875B-2DD51F34A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43758866-B4BA-D940-DF31-8C89D463AA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9E129898-3FAD-9DCB-9761-CA864168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33" y="406447"/>
            <a:ext cx="916545" cy="92376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1651261-722B-3DD9-B67A-164460E0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27B6D9D-3B9B-23AB-23A0-7E664BD0532D}"/>
              </a:ext>
            </a:extLst>
          </p:cNvPr>
          <p:cNvSpPr/>
          <p:nvPr/>
        </p:nvSpPr>
        <p:spPr>
          <a:xfrm>
            <a:off x="413628" y="1508411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5401C89D-7CE7-892C-930E-488D73496C70}"/>
              </a:ext>
            </a:extLst>
          </p:cNvPr>
          <p:cNvSpPr/>
          <p:nvPr/>
        </p:nvSpPr>
        <p:spPr>
          <a:xfrm>
            <a:off x="3026595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81DA8DC-9364-8CB9-0C35-FC483CF9AC50}"/>
              </a:ext>
            </a:extLst>
          </p:cNvPr>
          <p:cNvSpPr/>
          <p:nvPr/>
        </p:nvSpPr>
        <p:spPr>
          <a:xfrm>
            <a:off x="5147594" y="878478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F7FA374-9C6D-4B09-6B81-E378612CB121}"/>
              </a:ext>
            </a:extLst>
          </p:cNvPr>
          <p:cNvSpPr/>
          <p:nvPr/>
        </p:nvSpPr>
        <p:spPr>
          <a:xfrm>
            <a:off x="7426197" y="87847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DB5B126-14F1-DFB2-4A6B-2D0CFA4CB15E}"/>
              </a:ext>
            </a:extLst>
          </p:cNvPr>
          <p:cNvSpPr/>
          <p:nvPr/>
        </p:nvSpPr>
        <p:spPr>
          <a:xfrm>
            <a:off x="9629921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E4F7A09-862E-D12D-2E11-FB6F6E200D16}"/>
              </a:ext>
            </a:extLst>
          </p:cNvPr>
          <p:cNvSpPr/>
          <p:nvPr/>
        </p:nvSpPr>
        <p:spPr>
          <a:xfrm rot="16200000">
            <a:off x="-1652140" y="4360053"/>
            <a:ext cx="4264169" cy="278976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6A37F9F-0728-61D3-92AB-06948C2E1A6C}"/>
              </a:ext>
            </a:extLst>
          </p:cNvPr>
          <p:cNvSpPr/>
          <p:nvPr/>
        </p:nvSpPr>
        <p:spPr>
          <a:xfrm>
            <a:off x="747061" y="5957111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Marne (51)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D71DC1E-EF7B-638F-7D38-6662FC11E06F}"/>
              </a:ext>
            </a:extLst>
          </p:cNvPr>
          <p:cNvSpPr/>
          <p:nvPr/>
        </p:nvSpPr>
        <p:spPr>
          <a:xfrm>
            <a:off x="741480" y="2582101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Ardennes (08)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0B3D2E4E-54FE-8BFF-5F20-E1C856E16647}"/>
              </a:ext>
            </a:extLst>
          </p:cNvPr>
          <p:cNvSpPr/>
          <p:nvPr/>
        </p:nvSpPr>
        <p:spPr>
          <a:xfrm>
            <a:off x="733904" y="3707104"/>
            <a:ext cx="153785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Aube (10)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453E5FA-4069-AA44-D083-DABB4AFBB0BF}"/>
              </a:ext>
            </a:extLst>
          </p:cNvPr>
          <p:cNvGrpSpPr/>
          <p:nvPr/>
        </p:nvGrpSpPr>
        <p:grpSpPr>
          <a:xfrm>
            <a:off x="2573406" y="1342316"/>
            <a:ext cx="1858126" cy="822994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69E858F-6AE7-085B-2A7C-51DD5B71DFA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92B2E90A-D312-13E3-76E6-415C68233F6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SOISSON Aurélien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LGEF - FMS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07 85 32 33 78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asoisson@lgef.fff.fr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9B6DB0D0-47C1-FA1B-CEE6-0250DB90BCD7}"/>
              </a:ext>
            </a:extLst>
          </p:cNvPr>
          <p:cNvGrpSpPr/>
          <p:nvPr/>
        </p:nvGrpSpPr>
        <p:grpSpPr>
          <a:xfrm>
            <a:off x="2573407" y="2401295"/>
            <a:ext cx="1858125" cy="812624"/>
            <a:chOff x="2916942" y="1425632"/>
            <a:chExt cx="2373512" cy="1752997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15A24050-D914-9329-A155-79A01B13D523}"/>
                </a:ext>
              </a:extLst>
            </p:cNvPr>
            <p:cNvSpPr/>
            <p:nvPr/>
          </p:nvSpPr>
          <p:spPr>
            <a:xfrm>
              <a:off x="3023253" y="1562940"/>
              <a:ext cx="2267201" cy="16156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F8C7A7D-1242-57EC-C929-68C82FB1E15E}"/>
                </a:ext>
              </a:extLst>
            </p:cNvPr>
            <p:cNvSpPr/>
            <p:nvPr/>
          </p:nvSpPr>
          <p:spPr>
            <a:xfrm>
              <a:off x="2916942" y="1425632"/>
              <a:ext cx="2267201" cy="15808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FRADIN Maximilien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ARDENNES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07 86 10 12 57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mfradin@lgef.fff.fr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221D8AC-AEB6-516E-DB92-7A41F51110CA}"/>
              </a:ext>
            </a:extLst>
          </p:cNvPr>
          <p:cNvGrpSpPr/>
          <p:nvPr/>
        </p:nvGrpSpPr>
        <p:grpSpPr>
          <a:xfrm>
            <a:off x="2579052" y="3536420"/>
            <a:ext cx="1852480" cy="843059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E11B66FE-0030-CC73-3619-C38AEDCA026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FC03CF57-57D9-76A4-E409-0BD35745913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BEAUCHE Emmanuel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AUBE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06 75 79 01 86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  <a:hlinkClick r:id="" action="ppaction://noactio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" action="ppaction://noaction"/>
                </a:rPr>
                <a:t>ebeauchet@lgef.fff.fr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FF040BF-30E7-9499-FB75-4906691BE928}"/>
              </a:ext>
            </a:extLst>
          </p:cNvPr>
          <p:cNvGrpSpPr/>
          <p:nvPr/>
        </p:nvGrpSpPr>
        <p:grpSpPr>
          <a:xfrm>
            <a:off x="2573406" y="5774433"/>
            <a:ext cx="1858126" cy="857697"/>
            <a:chOff x="2748495" y="2009276"/>
            <a:chExt cx="2541959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D49BB2A0-8E7D-909D-7098-49B7C3D73E9B}"/>
                </a:ext>
              </a:extLst>
            </p:cNvPr>
            <p:cNvSpPr/>
            <p:nvPr/>
          </p:nvSpPr>
          <p:spPr>
            <a:xfrm>
              <a:off x="2863788" y="2096363"/>
              <a:ext cx="2426666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EC3B813-51F6-58AB-1CDB-A652A5B12B52}"/>
                </a:ext>
              </a:extLst>
            </p:cNvPr>
            <p:cNvSpPr/>
            <p:nvPr/>
          </p:nvSpPr>
          <p:spPr>
            <a:xfrm>
              <a:off x="2748495" y="2009276"/>
              <a:ext cx="2435648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CUREL Bernard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MARNE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06 15 07 49 93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7"/>
                </a:rPr>
                <a:t>bcurel@lgef.fff.fr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2153E1C-079B-0300-CAF4-B950CDD151D6}"/>
              </a:ext>
            </a:extLst>
          </p:cNvPr>
          <p:cNvGrpSpPr/>
          <p:nvPr/>
        </p:nvGrpSpPr>
        <p:grpSpPr>
          <a:xfrm>
            <a:off x="4673834" y="2423578"/>
            <a:ext cx="1899267" cy="813014"/>
            <a:chOff x="2916942" y="2009276"/>
            <a:chExt cx="2373512" cy="1169353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60C69B69-4925-134B-9DF4-5864CE1F770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9757E645-567D-30D7-F394-F8A5842393D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HUREAUX Jeanne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Chargé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 Mission I.A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06 29 56 16 08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" action="ppaction://noactio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8"/>
                </a:rPr>
                <a:t>jeanne.hureaux@ac-reims.fr</a:t>
              </a: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EABDFC14-DEB6-1459-A3C0-C8C849A1A919}"/>
              </a:ext>
            </a:extLst>
          </p:cNvPr>
          <p:cNvGrpSpPr/>
          <p:nvPr/>
        </p:nvGrpSpPr>
        <p:grpSpPr>
          <a:xfrm>
            <a:off x="4673835" y="4591558"/>
            <a:ext cx="1918079" cy="812626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4EE9EB47-80EE-82F5-D293-4B015FF2063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F3BD82D2-C8B8-9CC9-5D43-8A9AAE34CD8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PERNOT Géraldine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Chargé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 Mission I.A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06 73 40 71 33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" action="ppaction://noactio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9"/>
                </a:rPr>
                <a:t>Geraldine.Konieczny@ac-reims.fr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675CBA99-766C-0646-CA22-077D2EA62D24}"/>
              </a:ext>
            </a:extLst>
          </p:cNvPr>
          <p:cNvGrpSpPr/>
          <p:nvPr/>
        </p:nvGrpSpPr>
        <p:grpSpPr>
          <a:xfrm>
            <a:off x="6943096" y="2400904"/>
            <a:ext cx="1917951" cy="813015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CF4F1E60-DC86-E610-2ED1-23004E79CD5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E460A71E-C6C5-353F-12E1-761C6BB5DCB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HUREAUX Manuel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ARDENNES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06 28 03 81 16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0"/>
                </a:rPr>
                <a:t>francois.perrin@unss.org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D5888FB1-E418-7467-49D0-F79F496BD9C4}"/>
              </a:ext>
            </a:extLst>
          </p:cNvPr>
          <p:cNvGrpSpPr/>
          <p:nvPr/>
        </p:nvGrpSpPr>
        <p:grpSpPr>
          <a:xfrm>
            <a:off x="6943096" y="3525628"/>
            <a:ext cx="1917951" cy="843059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A88173C1-2A30-39B9-4828-01130964A35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32501B17-CE04-575B-7819-7712BC36183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PELLERIN Bruno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TROYES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06 28 03 81 77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1"/>
                </a:rPr>
                <a:t>bruno.pellerin@unss.org</a:t>
              </a: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B31C73D9-AA58-0F8C-94CD-EBEB54731D1E}"/>
              </a:ext>
            </a:extLst>
          </p:cNvPr>
          <p:cNvGrpSpPr/>
          <p:nvPr/>
        </p:nvGrpSpPr>
        <p:grpSpPr>
          <a:xfrm>
            <a:off x="6943096" y="1340812"/>
            <a:ext cx="1917951" cy="824498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73F4DD05-2F4F-CC1E-1128-0B527F140C8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A8502FD3-18BC-EF84-7A4A-EAEDF6D82ED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GANDILHON Bruno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03 26 77 58 30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2"/>
                </a:rPr>
                <a:t>Bruno.gandilhon@unss.org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B5A8513-F9AE-E32E-90FE-42A77584521F}"/>
              </a:ext>
            </a:extLst>
          </p:cNvPr>
          <p:cNvGrpSpPr/>
          <p:nvPr/>
        </p:nvGrpSpPr>
        <p:grpSpPr>
          <a:xfrm>
            <a:off x="9146820" y="1351639"/>
            <a:ext cx="1917951" cy="808003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63663047-73E5-5A08-48A1-C3893F7E52A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7941A180-A1F2-DE7A-DFC2-8BBB18684B1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RICHARD Yvon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06 76 78 78 26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3"/>
                </a:rPr>
                <a:t>y-richard@ugsel.org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9BF7FEFE-6795-35EC-0198-6C133189F1CE}"/>
              </a:ext>
            </a:extLst>
          </p:cNvPr>
          <p:cNvGrpSpPr/>
          <p:nvPr/>
        </p:nvGrpSpPr>
        <p:grpSpPr>
          <a:xfrm>
            <a:off x="4673835" y="1340062"/>
            <a:ext cx="1899267" cy="824336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DC7331D1-154E-334B-6D87-57811DACAF5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FF2D7E15-BB41-4F95-2A8F-134632CDCCA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LARNICOL Alban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4"/>
                </a:rPr>
                <a:t>alban.larnicol@ac-reims.fr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4FF1C0F9-323D-2ABF-98B1-FC8598B695E6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REIMS – LIGUE DU GRAND EST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D18B2C9-304A-D9EA-907F-56AB204A5BA9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E428A72-D9AD-D47A-2B55-28F723835F9C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D0C439D-C829-01DC-53C8-F71F78B4F211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0B4EC3C-ACB4-8576-953B-2FD493E0995F}"/>
              </a:ext>
            </a:extLst>
          </p:cNvPr>
          <p:cNvSpPr/>
          <p:nvPr/>
        </p:nvSpPr>
        <p:spPr>
          <a:xfrm>
            <a:off x="731114" y="4832107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Haute-Marne (52)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D63B709-5F73-1528-1F12-7B9EAA5EB4BF}"/>
              </a:ext>
            </a:extLst>
          </p:cNvPr>
          <p:cNvGrpSpPr/>
          <p:nvPr/>
        </p:nvGrpSpPr>
        <p:grpSpPr>
          <a:xfrm>
            <a:off x="4673835" y="5774433"/>
            <a:ext cx="1918080" cy="857697"/>
            <a:chOff x="2916942" y="2009276"/>
            <a:chExt cx="2373512" cy="116935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9932FB72-319F-AB4F-F1F2-4B3D7AD0AAA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1E8C4CC4-DFED-CD4F-951B-FA9F55CE1F6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THIRION Sandrine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Chargée de Mission I.A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03 26 68 61 20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" action="ppaction://noactio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" action="ppaction://noaction"/>
                </a:rPr>
                <a:t>sandrine.thirion@ac-reims.fr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2DD7DE12-5692-F6D7-8F83-7EA397AE95AC}"/>
              </a:ext>
            </a:extLst>
          </p:cNvPr>
          <p:cNvGrpSpPr/>
          <p:nvPr/>
        </p:nvGrpSpPr>
        <p:grpSpPr>
          <a:xfrm>
            <a:off x="6943096" y="5774433"/>
            <a:ext cx="1917951" cy="857697"/>
            <a:chOff x="2916942" y="2009276"/>
            <a:chExt cx="2373512" cy="1169353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A2031361-3F11-45B0-FC46-DDE059C8EEE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F6E9C5FF-6257-F5AC-FF33-9BF02AB7E2A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MORET Nathalie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06 26 64 69 15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5"/>
                </a:rPr>
                <a:t>Nathalie.moret@unss.org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8DC7879-B04D-345E-FE4C-0CF3FB18FB55}"/>
              </a:ext>
            </a:extLst>
          </p:cNvPr>
          <p:cNvGrpSpPr/>
          <p:nvPr/>
        </p:nvGrpSpPr>
        <p:grpSpPr>
          <a:xfrm>
            <a:off x="4673835" y="3531710"/>
            <a:ext cx="1918079" cy="825248"/>
            <a:chOff x="2916942" y="2009276"/>
            <a:chExt cx="2373512" cy="116935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9DA5AAF7-1A18-787D-E9AF-DBEA7445BEE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9FF796B7-308E-1204-21A7-0B366EA7EBA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ALCONE Diane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Chargé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 Mission I.A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06 19 34 50 57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" action="ppaction://noactio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6"/>
                </a:rPr>
                <a:t>cp10.eps2d@ac-reims.fr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</a:p>
          </p:txBody>
        </p:sp>
      </p:grpSp>
      <p:sp>
        <p:nvSpPr>
          <p:cNvPr id="2" name="Bouton d’action : accueil 169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AA38D13F-932F-53B5-4437-1CE4760A7455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1081889-3DB1-CED5-099D-ECE603118340}"/>
              </a:ext>
            </a:extLst>
          </p:cNvPr>
          <p:cNvGrpSpPr/>
          <p:nvPr/>
        </p:nvGrpSpPr>
        <p:grpSpPr>
          <a:xfrm>
            <a:off x="6943096" y="4577187"/>
            <a:ext cx="1917951" cy="857697"/>
            <a:chOff x="2916942" y="2009276"/>
            <a:chExt cx="2373512" cy="1169353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D2318CCF-82FC-3DC5-1DB2-A428A820413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98C2E683-9D5A-ACAC-D76E-67CFD498D64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PARISOT Serge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HAUTE MARNE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06 28 03 82 10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8"/>
                </a:rPr>
                <a:t>sd052@unss.org</a:t>
              </a: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F3F9B9C-BDF4-3825-AB8D-ECF4A6461544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FE7F111A-83FF-B59A-0C44-AA805F91BCEC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" name="Image 10" descr="Une image contenant texte, logo, Marque, Emblème&#10;&#10;Description générée automatiquement">
              <a:hlinkClick r:id="rId19"/>
              <a:extLst>
                <a:ext uri="{FF2B5EF4-FFF2-40B4-BE49-F238E27FC236}">
                  <a16:creationId xmlns:a16="http://schemas.microsoft.com/office/drawing/2014/main" id="{31C22B28-34A4-7967-D0CC-2A43370D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223875" y="250235"/>
              <a:ext cx="532131" cy="654762"/>
            </a:xfrm>
            <a:prstGeom prst="rect">
              <a:avLst/>
            </a:prstGeom>
          </p:spPr>
        </p:pic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3261B13-9F74-04E9-801E-EC000054E06D}"/>
              </a:ext>
            </a:extLst>
          </p:cNvPr>
          <p:cNvGrpSpPr/>
          <p:nvPr/>
        </p:nvGrpSpPr>
        <p:grpSpPr>
          <a:xfrm>
            <a:off x="2543039" y="4641063"/>
            <a:ext cx="1852480" cy="843059"/>
            <a:chOff x="2916942" y="2009276"/>
            <a:chExt cx="2373512" cy="1169353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42FE0F4-0B6A-8679-E385-D7998C84F57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E699FA01-80E6-BC96-BD9E-ABA69D931DD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OFFROY Romain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HAUTE MARNE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06 75 79 01 86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  <a:hlinkClick r:id="" action="ppaction://noactio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" action="ppaction://noaction"/>
                </a:rPr>
                <a:t>roffroy@lgef.fff.fr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6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7BF732-306A-1A22-4D1C-C4F4FFC8D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CC17343A-6293-1DF8-2EC5-FE23CF62C8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F18DAE52-A35F-DD30-1B60-D587E7D40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77" y="406809"/>
            <a:ext cx="1265150" cy="89614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E7E076-60A0-A0B3-F556-2C1AE70D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0C1116E-A49E-6E72-5C5A-6DE5E500EE27}"/>
              </a:ext>
            </a:extLst>
          </p:cNvPr>
          <p:cNvSpPr/>
          <p:nvPr/>
        </p:nvSpPr>
        <p:spPr>
          <a:xfrm>
            <a:off x="413628" y="1508411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F47206C-7586-4CCF-15EC-6650189A9FB8}"/>
              </a:ext>
            </a:extLst>
          </p:cNvPr>
          <p:cNvSpPr/>
          <p:nvPr/>
        </p:nvSpPr>
        <p:spPr>
          <a:xfrm>
            <a:off x="2992043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2DA4A1B-CCB3-B945-8B2D-C79E390FCC82}"/>
              </a:ext>
            </a:extLst>
          </p:cNvPr>
          <p:cNvSpPr/>
          <p:nvPr/>
        </p:nvSpPr>
        <p:spPr>
          <a:xfrm>
            <a:off x="5152700" y="878478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1B74D05-7A6B-321F-9458-6DD0CF24747F}"/>
              </a:ext>
            </a:extLst>
          </p:cNvPr>
          <p:cNvSpPr/>
          <p:nvPr/>
        </p:nvSpPr>
        <p:spPr>
          <a:xfrm>
            <a:off x="7424169" y="87847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799D7D0-1DD2-87E0-0600-9BA37F3DF64F}"/>
              </a:ext>
            </a:extLst>
          </p:cNvPr>
          <p:cNvSpPr/>
          <p:nvPr/>
        </p:nvSpPr>
        <p:spPr>
          <a:xfrm>
            <a:off x="9629921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1EEAC8B-9340-DD06-FF0E-A09D5416D39A}"/>
              </a:ext>
            </a:extLst>
          </p:cNvPr>
          <p:cNvSpPr/>
          <p:nvPr/>
        </p:nvSpPr>
        <p:spPr>
          <a:xfrm>
            <a:off x="698130" y="5953342"/>
            <a:ext cx="1537849" cy="4389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Vosges (88)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BCCC9304-B131-4206-03C0-08A047ED8389}"/>
              </a:ext>
            </a:extLst>
          </p:cNvPr>
          <p:cNvSpPr/>
          <p:nvPr/>
        </p:nvSpPr>
        <p:spPr>
          <a:xfrm>
            <a:off x="697143" y="4849357"/>
            <a:ext cx="1543430" cy="4389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Moselle (57)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1B7C830-3D4F-3487-074D-B3BA2312D177}"/>
              </a:ext>
            </a:extLst>
          </p:cNvPr>
          <p:cNvSpPr/>
          <p:nvPr/>
        </p:nvSpPr>
        <p:spPr>
          <a:xfrm>
            <a:off x="698130" y="2599395"/>
            <a:ext cx="1537850" cy="4389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Meurthe-et-Moselle (54)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E8FBA46A-8FA8-989E-AD76-06FD69F94DB9}"/>
              </a:ext>
            </a:extLst>
          </p:cNvPr>
          <p:cNvSpPr/>
          <p:nvPr/>
        </p:nvSpPr>
        <p:spPr>
          <a:xfrm rot="16200000">
            <a:off x="-1703656" y="4360053"/>
            <a:ext cx="4264169" cy="278976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766F900B-F495-BBBB-2EF9-C8C1F29020F6}"/>
              </a:ext>
            </a:extLst>
          </p:cNvPr>
          <p:cNvGrpSpPr/>
          <p:nvPr/>
        </p:nvGrpSpPr>
        <p:grpSpPr>
          <a:xfrm>
            <a:off x="2538854" y="2432857"/>
            <a:ext cx="1858127" cy="823135"/>
            <a:chOff x="2916942" y="1422328"/>
            <a:chExt cx="2373512" cy="1756301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828A1D65-BEFE-10EA-4F4D-C7407B9FB672}"/>
                </a:ext>
              </a:extLst>
            </p:cNvPr>
            <p:cNvSpPr/>
            <p:nvPr/>
          </p:nvSpPr>
          <p:spPr>
            <a:xfrm>
              <a:off x="3023253" y="1562940"/>
              <a:ext cx="2267201" cy="16156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6F880855-50EA-545D-319E-90FE553F468E}"/>
                </a:ext>
              </a:extLst>
            </p:cNvPr>
            <p:cNvSpPr/>
            <p:nvPr/>
          </p:nvSpPr>
          <p:spPr>
            <a:xfrm>
              <a:off x="2916942" y="1422328"/>
              <a:ext cx="2267200" cy="15841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MOUREAUX Jérémy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MEURTHE-ET-MOS.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06 75 74 28 36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jmoureaux@lgef.fff.fr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F3475F8-01C2-C9C9-0092-EBB7F53D14F6}"/>
              </a:ext>
            </a:extLst>
          </p:cNvPr>
          <p:cNvGrpSpPr/>
          <p:nvPr/>
        </p:nvGrpSpPr>
        <p:grpSpPr>
          <a:xfrm>
            <a:off x="2537502" y="3406412"/>
            <a:ext cx="1858127" cy="878013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83AB28A4-FBE5-A8B2-28F5-13D34DB31CC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503CC597-D069-EBFC-FF74-CF1EDC8617E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GRANDJEAN Thierry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CTD DAP MEUSE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06 28 09 05 42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6"/>
                </a:rPr>
                <a:t>tgrandjean@meuse.fff.fr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AB6745F9-4D1D-84B5-95A8-4F74671F8079}"/>
              </a:ext>
            </a:extLst>
          </p:cNvPr>
          <p:cNvGrpSpPr/>
          <p:nvPr/>
        </p:nvGrpSpPr>
        <p:grpSpPr>
          <a:xfrm>
            <a:off x="2548038" y="5769011"/>
            <a:ext cx="1928235" cy="857697"/>
            <a:chOff x="2748495" y="2009276"/>
            <a:chExt cx="2541959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EA5D4F0C-F574-A751-E90D-D4ED88DBA7EB}"/>
                </a:ext>
              </a:extLst>
            </p:cNvPr>
            <p:cNvSpPr/>
            <p:nvPr/>
          </p:nvSpPr>
          <p:spPr>
            <a:xfrm>
              <a:off x="2863788" y="2096363"/>
              <a:ext cx="2426666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D957F888-BBB4-75AE-7281-DF94646C4226}"/>
                </a:ext>
              </a:extLst>
            </p:cNvPr>
            <p:cNvSpPr/>
            <p:nvPr/>
          </p:nvSpPr>
          <p:spPr>
            <a:xfrm>
              <a:off x="2748495" y="2009276"/>
              <a:ext cx="2435648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BÉNIER Laurent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VOSGES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06 83 75 73 77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7"/>
                </a:rPr>
                <a:t>lbenier@vosges.fff.fr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BE692FA5-8058-C643-DDAE-07F5D4D1DA44}"/>
              </a:ext>
            </a:extLst>
          </p:cNvPr>
          <p:cNvGrpSpPr/>
          <p:nvPr/>
        </p:nvGrpSpPr>
        <p:grpSpPr>
          <a:xfrm>
            <a:off x="4660346" y="2448824"/>
            <a:ext cx="1956870" cy="807168"/>
            <a:chOff x="2916942" y="2009276"/>
            <a:chExt cx="2373512" cy="1169353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747240DF-D31F-ECFF-B964-20F94E48F4D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0FB46152-D5B7-2874-5BA1-0F06E67A7F8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COLSON Jérôme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CPD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06 19 65 06 03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8"/>
                </a:rPr>
                <a:t>Jerome.colson@ac-nancy-metz.fr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FA7C2712-E2A9-2A11-BF83-A8ADBD40107A}"/>
              </a:ext>
            </a:extLst>
          </p:cNvPr>
          <p:cNvGrpSpPr/>
          <p:nvPr/>
        </p:nvGrpSpPr>
        <p:grpSpPr>
          <a:xfrm>
            <a:off x="4660347" y="4597351"/>
            <a:ext cx="1956870" cy="942931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4C3AFDCE-B22E-BE02-F810-1A5DEFFC2B5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2A5FD496-57FE-ADF1-CFAB-F090F30639D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JESSEL Jean-Jacques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CD EPS - DSDEN 57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06 88 29 01 48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9"/>
                </a:rPr>
                <a:t>jean-jacques.jessel@ac-nancy-metz.fr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D1554A5F-D54D-605E-AA3D-E55641AF9B36}"/>
              </a:ext>
            </a:extLst>
          </p:cNvPr>
          <p:cNvGrpSpPr/>
          <p:nvPr/>
        </p:nvGrpSpPr>
        <p:grpSpPr>
          <a:xfrm>
            <a:off x="6941068" y="2411064"/>
            <a:ext cx="1917951" cy="815580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FCD9B460-ABD6-3F72-B843-230433A127D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F0FAFAEB-75FD-6D43-0AC5-A697FF82FEE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CLAUDON Patrick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DSD MEURTHE-ET-MOSELLE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06 89 93 72 96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0"/>
                </a:rPr>
                <a:t>sd054@unss.org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924C2907-7F7E-DA67-B682-6816BE4FF92E}"/>
              </a:ext>
            </a:extLst>
          </p:cNvPr>
          <p:cNvGrpSpPr/>
          <p:nvPr/>
        </p:nvGrpSpPr>
        <p:grpSpPr>
          <a:xfrm>
            <a:off x="6957505" y="3423214"/>
            <a:ext cx="1917951" cy="881321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F6FF1F7F-EFA3-7196-7C2F-AC6523E64E4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F0EE4B77-E102-738F-B29F-A49BD47FC8A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RAFFIN Cécile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MEUSE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06 89 30 83 98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sd055@unss.org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79D92CE2-016E-1B4D-0707-DE1270DAA004}"/>
              </a:ext>
            </a:extLst>
          </p:cNvPr>
          <p:cNvGrpSpPr/>
          <p:nvPr/>
        </p:nvGrpSpPr>
        <p:grpSpPr>
          <a:xfrm>
            <a:off x="6941068" y="1340812"/>
            <a:ext cx="1917951" cy="824498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E3246974-C653-2B65-27D1-2161ECF0860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FCA4945C-05A8-EC9E-39D5-A5A496948B1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LOIODICE Geoffrey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DASRD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sd057@unss.org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0A372DE9-C67E-9432-F575-5376FF36F795}"/>
              </a:ext>
            </a:extLst>
          </p:cNvPr>
          <p:cNvGrpSpPr/>
          <p:nvPr/>
        </p:nvGrpSpPr>
        <p:grpSpPr>
          <a:xfrm>
            <a:off x="9146820" y="1351639"/>
            <a:ext cx="1917951" cy="825248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0086F5D3-5AB7-C2FF-9A3C-B5503820EA9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652AD3AD-58F6-F96A-D652-570B2C3E5FA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RICHARD Yvon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06 76 78 78 26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3"/>
                </a:rPr>
                <a:t>y-richard@ugsel.org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D42AEB70-476D-8A3E-6966-5A30E5CD8FB3}"/>
              </a:ext>
            </a:extLst>
          </p:cNvPr>
          <p:cNvGrpSpPr/>
          <p:nvPr/>
        </p:nvGrpSpPr>
        <p:grpSpPr>
          <a:xfrm>
            <a:off x="4639932" y="1340812"/>
            <a:ext cx="1977284" cy="875744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2394E9C0-B0EE-E3D9-0FF9-093A6EFC58B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9563FABA-3BAE-498A-F3C4-188A50EE130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MEYER  Sébastien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03 83 86 25 53 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4"/>
                </a:rPr>
                <a:t>sebastien.meyer@ac-nancy-metz.fr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37E75A3C-C80E-812F-D3AB-672903DD28B1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NANCY-METZ – LIGUE DU GRAND EST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FE1FDE3-21BF-1146-70BD-85E82ED7D097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5838C6E-39B1-C463-AA5E-D6360D639993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77107BE-9D01-55A8-16C4-92F7430AE799}"/>
              </a:ext>
            </a:extLst>
          </p:cNvPr>
          <p:cNvSpPr/>
          <p:nvPr/>
        </p:nvSpPr>
        <p:spPr>
          <a:xfrm>
            <a:off x="690977" y="3581455"/>
            <a:ext cx="1543430" cy="4389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Meuse (55)</a:t>
            </a: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88B33B6-7D8C-F71D-094F-2CD94E894C4E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8DC5483-6C53-B6B7-6354-CC0BC42CA723}"/>
              </a:ext>
            </a:extLst>
          </p:cNvPr>
          <p:cNvGrpSpPr/>
          <p:nvPr/>
        </p:nvGrpSpPr>
        <p:grpSpPr>
          <a:xfrm>
            <a:off x="2558164" y="4378951"/>
            <a:ext cx="1865982" cy="720267"/>
            <a:chOff x="2916942" y="2009276"/>
            <a:chExt cx="2373512" cy="1122217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11D929B3-2E31-F6A8-1C77-21ADA1C06983}"/>
                </a:ext>
              </a:extLst>
            </p:cNvPr>
            <p:cNvSpPr/>
            <p:nvPr/>
          </p:nvSpPr>
          <p:spPr>
            <a:xfrm>
              <a:off x="3023251" y="2096363"/>
              <a:ext cx="2267203" cy="103513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2F2D895-A8FD-3C82-174D-0C3C18CD2E5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MAURICE Mickaël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MOSELLE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06 64 26 53 30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5"/>
                </a:rPr>
                <a:t>mmauricei@lgef.fff.fr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FAC999F0-E61E-0A63-67F8-EBDC7B07D5F9}"/>
              </a:ext>
            </a:extLst>
          </p:cNvPr>
          <p:cNvGrpSpPr/>
          <p:nvPr/>
        </p:nvGrpSpPr>
        <p:grpSpPr>
          <a:xfrm>
            <a:off x="6957505" y="5765727"/>
            <a:ext cx="1917951" cy="857697"/>
            <a:chOff x="2916942" y="2009276"/>
            <a:chExt cx="2373512" cy="1169353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BAFF2E6B-E8EB-420A-A3EE-5403337B8DC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5A121242-DF9E-A2FB-8B7A-3826AD5E98F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SCHAUFFAUSER Matthieu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VOSGES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03 29 22 62 83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6"/>
                </a:rPr>
                <a:t>sd088@unss.org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311CC8D3-446D-3694-EE7B-71A94E64E9D7}"/>
              </a:ext>
            </a:extLst>
          </p:cNvPr>
          <p:cNvGrpSpPr/>
          <p:nvPr/>
        </p:nvGrpSpPr>
        <p:grpSpPr>
          <a:xfrm>
            <a:off x="4660346" y="3426523"/>
            <a:ext cx="1956870" cy="878012"/>
            <a:chOff x="2916942" y="2009276"/>
            <a:chExt cx="2373512" cy="116935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6EB858E-D44B-FADA-F303-D937E94CA45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390A2CC4-5B82-3581-C308-746C14A4CA9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CORRIER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frédéric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CPD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07 77 80 43 72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7"/>
                </a:rPr>
                <a:t>frederic.corrier@ac-nancy-metz.fr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6E98C61-47E4-D3CE-1646-CC1A80A04FAA}"/>
              </a:ext>
            </a:extLst>
          </p:cNvPr>
          <p:cNvGrpSpPr/>
          <p:nvPr/>
        </p:nvGrpSpPr>
        <p:grpSpPr>
          <a:xfrm>
            <a:off x="6941068" y="4601278"/>
            <a:ext cx="1917951" cy="935077"/>
            <a:chOff x="2916942" y="2009276"/>
            <a:chExt cx="2373512" cy="11693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CA1056B9-2C07-09D7-212C-8CB582D2A3E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9795BA89-446E-5B65-5B12-2EA849D9874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GUEHL-TIRLICIEN Delphine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DSD MOSELLE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06 75 86 07 62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2"/>
                </a:rPr>
                <a:t>sd057@unss.org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Bouton d’action : accueil 169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5158B551-DAB9-4869-1BCC-245D0C209D24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A79D0874-6380-A127-9FF3-EBF60A69060F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A0DEAB94-5A97-2E3B-3594-99AA4D5ED921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" name="Image 22" descr="Une image contenant texte, logo, Marque, Emblème&#10;&#10;Description générée automatiquement">
              <a:hlinkClick r:id="rId19"/>
              <a:extLst>
                <a:ext uri="{FF2B5EF4-FFF2-40B4-BE49-F238E27FC236}">
                  <a16:creationId xmlns:a16="http://schemas.microsoft.com/office/drawing/2014/main" id="{796C58DC-C2BE-C948-3C0C-812B6EA6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223875" y="250235"/>
              <a:ext cx="532131" cy="654762"/>
            </a:xfrm>
            <a:prstGeom prst="rect">
              <a:avLst/>
            </a:prstGeom>
          </p:spPr>
        </p:pic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8538A1A-5193-AEC0-12F8-82CDA50BD703}"/>
              </a:ext>
            </a:extLst>
          </p:cNvPr>
          <p:cNvGrpSpPr/>
          <p:nvPr/>
        </p:nvGrpSpPr>
        <p:grpSpPr>
          <a:xfrm>
            <a:off x="2557482" y="5062684"/>
            <a:ext cx="1865982" cy="664372"/>
            <a:chOff x="2916942" y="2009276"/>
            <a:chExt cx="2373512" cy="1122217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8767B85-7B72-BC36-2C1B-1031DA3C07E3}"/>
                </a:ext>
              </a:extLst>
            </p:cNvPr>
            <p:cNvSpPr/>
            <p:nvPr/>
          </p:nvSpPr>
          <p:spPr>
            <a:xfrm>
              <a:off x="3023251" y="2096363"/>
              <a:ext cx="2267203" cy="103513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AA11BE3C-4659-BF40-C40A-588EC00FB75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LIBERT Dorian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MOSELLE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06 67 44 73 43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5"/>
                </a:rPr>
                <a:t>dlibert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5"/>
                </a:rPr>
                <a:t>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2F531884-CD2A-5607-7FD0-C13E6D16BDE3}"/>
              </a:ext>
            </a:extLst>
          </p:cNvPr>
          <p:cNvGrpSpPr/>
          <p:nvPr/>
        </p:nvGrpSpPr>
        <p:grpSpPr>
          <a:xfrm>
            <a:off x="2500414" y="1351639"/>
            <a:ext cx="1858126" cy="822994"/>
            <a:chOff x="2916942" y="2009276"/>
            <a:chExt cx="2373512" cy="1169353"/>
          </a:xfrm>
        </p:grpSpPr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9BFEC184-5964-1601-A957-1DD7616EBD4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5743D566-2F02-DD70-5755-3D7026EC80D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SOISSON Aurélien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LGEF - FMS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07 85 32 33 78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21"/>
                </a:rPr>
                <a:t>asoisson@lgef.fff.fr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C9BAE9F-5916-7ADB-2A11-D2F941549C70}"/>
              </a:ext>
            </a:extLst>
          </p:cNvPr>
          <p:cNvGrpSpPr/>
          <p:nvPr/>
        </p:nvGrpSpPr>
        <p:grpSpPr>
          <a:xfrm>
            <a:off x="4660168" y="5772953"/>
            <a:ext cx="1957050" cy="858674"/>
            <a:chOff x="2916942" y="2009276"/>
            <a:chExt cx="2373512" cy="1169353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E7A1CFB0-4246-BEC4-A30F-46D4822F0FA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BCEE0883-CABD-F0DB-A5AD-2C5FED6D742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BENZADA Boris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CPD EPS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06 75 47 51 61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cpdeps88@ac-nancy-metz.fr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93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EC8F1E6-11F4-F952-3996-72145D362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7C919060-D37B-DB9A-6F56-3EA203582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>
            <a:hlinkClick r:id="rId3"/>
            <a:extLst>
              <a:ext uri="{FF2B5EF4-FFF2-40B4-BE49-F238E27FC236}">
                <a16:creationId xmlns:a16="http://schemas.microsoft.com/office/drawing/2014/main" id="{A3CC67DA-879A-B76A-0A83-EC6EB61C16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034" b="13089"/>
          <a:stretch/>
        </p:blipFill>
        <p:spPr>
          <a:xfrm>
            <a:off x="382284" y="403715"/>
            <a:ext cx="1213410" cy="87853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892D2F-86B6-CA96-DF00-002510769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3964BBD-175C-42AB-CA39-BD173D9526DA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55ADF8C-9422-B4FD-31A8-03DB854CC3FE}"/>
              </a:ext>
            </a:extLst>
          </p:cNvPr>
          <p:cNvSpPr/>
          <p:nvPr/>
        </p:nvSpPr>
        <p:spPr>
          <a:xfrm>
            <a:off x="3007356" y="928224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C0F704AC-05CC-97DB-E09A-41AC764D142E}"/>
              </a:ext>
            </a:extLst>
          </p:cNvPr>
          <p:cNvSpPr/>
          <p:nvPr/>
        </p:nvSpPr>
        <p:spPr>
          <a:xfrm>
            <a:off x="5225122" y="928224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E5C6A42-F098-F369-7E24-CC72A2745363}"/>
              </a:ext>
            </a:extLst>
          </p:cNvPr>
          <p:cNvSpPr/>
          <p:nvPr/>
        </p:nvSpPr>
        <p:spPr>
          <a:xfrm>
            <a:off x="7442888" y="938695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8497CC1-7433-8A7F-49AD-871FCDD6EBD9}"/>
              </a:ext>
            </a:extLst>
          </p:cNvPr>
          <p:cNvSpPr/>
          <p:nvPr/>
        </p:nvSpPr>
        <p:spPr>
          <a:xfrm>
            <a:off x="9941968" y="971896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E8CD2C8-4E80-6C6C-4DDA-26CC2EC74C7A}"/>
              </a:ext>
            </a:extLst>
          </p:cNvPr>
          <p:cNvSpPr/>
          <p:nvPr/>
        </p:nvSpPr>
        <p:spPr>
          <a:xfrm rot="16200000">
            <a:off x="-1399858" y="4330709"/>
            <a:ext cx="3806430" cy="304553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CC99183-E80C-4777-6D5E-34A5CF2F85ED}"/>
              </a:ext>
            </a:extLst>
          </p:cNvPr>
          <p:cNvGrpSpPr/>
          <p:nvPr/>
        </p:nvGrpSpPr>
        <p:grpSpPr>
          <a:xfrm>
            <a:off x="2650905" y="1575403"/>
            <a:ext cx="1734946" cy="731112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0CD28B49-EC02-4842-46EA-8492DAE1850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17AB2C35-ACE2-7E83-9CCC-C96CE37C87B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SOISSON Aurélien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b="1" dirty="0">
                  <a:solidFill>
                    <a:srgbClr val="0070C0"/>
                  </a:solidFill>
                  <a:latin typeface="Arial" panose="020B0604020202020204"/>
                  <a:cs typeface="Gisha" pitchFamily="34" charset="-79"/>
                </a:rPr>
                <a:t>CTR PPF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07 85 32 33 78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asoisson@lgef.fff.fr</a:t>
              </a:r>
              <a:endParaRPr lang="fr-FR" sz="800" dirty="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D5BC60ED-A8F8-97F1-3648-B2854C3636F0}"/>
              </a:ext>
            </a:extLst>
          </p:cNvPr>
          <p:cNvGrpSpPr/>
          <p:nvPr/>
        </p:nvGrpSpPr>
        <p:grpSpPr>
          <a:xfrm>
            <a:off x="7014567" y="1575403"/>
            <a:ext cx="1938860" cy="731112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4EC8AEB4-17C5-0556-7405-C1A4B446C4D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4E19D041-D013-172B-88C5-2AFA93A1571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SCHUBNEL Catherine</a:t>
              </a:r>
            </a:p>
            <a:p>
              <a:r>
                <a:rPr lang="fr-FR" sz="800" b="1" dirty="0">
                  <a:solidFill>
                    <a:srgbClr val="FFC000"/>
                  </a:solidFill>
                </a:rPr>
                <a:t>DSR  </a:t>
              </a:r>
            </a:p>
            <a:p>
              <a:r>
                <a:rPr lang="fr-FR" sz="800" dirty="0"/>
                <a:t>06 27 96 22 65</a:t>
              </a:r>
            </a:p>
            <a:p>
              <a:r>
                <a:rPr lang="fr-FR" sz="800" dirty="0">
                  <a:hlinkClick r:id="rId6"/>
                </a:rPr>
                <a:t>sr-strasbourg@unss.org</a:t>
              </a:r>
              <a:endParaRPr lang="fr-FR" sz="800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F737A21F-8A05-DA89-3D3E-C871142E61FD}"/>
              </a:ext>
            </a:extLst>
          </p:cNvPr>
          <p:cNvGrpSpPr/>
          <p:nvPr/>
        </p:nvGrpSpPr>
        <p:grpSpPr>
          <a:xfrm>
            <a:off x="9589224" y="1588319"/>
            <a:ext cx="1734946" cy="731112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1428B315-DBDF-6A56-84DC-125B0E96004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D2CA947A-FEF3-7D82-43D9-5D4CC15BB6C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RICHARD Yvon</a:t>
              </a:r>
            </a:p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06 76 78 78 26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7"/>
                </a:rPr>
                <a:t>y-richard@ugsel.org</a:t>
              </a:r>
              <a:endParaRPr lang="fr-FR" sz="8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B31ACE9-9E7D-2A7B-59D2-1892476778ED}"/>
              </a:ext>
            </a:extLst>
          </p:cNvPr>
          <p:cNvGrpSpPr/>
          <p:nvPr/>
        </p:nvGrpSpPr>
        <p:grpSpPr>
          <a:xfrm>
            <a:off x="4815948" y="1575403"/>
            <a:ext cx="1770096" cy="731111"/>
            <a:chOff x="2916942" y="2009277"/>
            <a:chExt cx="2373512" cy="1169352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52064E74-03BC-61F4-C892-268E2EF36AA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00ACFCF5-9445-F75B-0E1A-D82213549263}"/>
                </a:ext>
              </a:extLst>
            </p:cNvPr>
            <p:cNvSpPr/>
            <p:nvPr/>
          </p:nvSpPr>
          <p:spPr>
            <a:xfrm>
              <a:off x="2916942" y="2009277"/>
              <a:ext cx="2267202" cy="9972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</a:rPr>
                <a:t>DELOYE Louis </a:t>
              </a:r>
            </a:p>
            <a:p>
              <a:r>
                <a:rPr lang="fr-FR" sz="800" b="1" dirty="0">
                  <a:solidFill>
                    <a:srgbClr val="FF0000"/>
                  </a:solidFill>
                </a:rPr>
                <a:t>IA - IPR EPS</a:t>
              </a:r>
            </a:p>
            <a:p>
              <a:r>
                <a:rPr lang="fr-FR" sz="800" dirty="0"/>
                <a:t>06 84 64 18 61</a:t>
              </a:r>
            </a:p>
            <a:p>
              <a:r>
                <a:rPr lang="fr-FR" sz="800" dirty="0">
                  <a:hlinkClick r:id="rId8"/>
                </a:rPr>
                <a:t>louis.deloye@ac-strasbourg.fr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39895189-D5F2-4E97-37D8-1BE33175614A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STRASBOURG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DU GRAND EST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28BA786-D6BF-D383-2303-FA513F75A8EE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6E52BC8-1A2F-65F6-398F-C5611A15A8EE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683CB7-4A2D-14E2-773F-3888BB377D6C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’action : accueil 16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F82CA5EE-A3ED-C971-ACD9-A35478BA13FC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D362C4D4-22B5-EFB8-3B53-CAE5D45C6C8C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21" name="Hexagone 20">
              <a:extLst>
                <a:ext uri="{FF2B5EF4-FFF2-40B4-BE49-F238E27FC236}">
                  <a16:creationId xmlns:a16="http://schemas.microsoft.com/office/drawing/2014/main" id="{B1EE4970-701B-88BC-BD8A-3A6725D94C51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 descr="Une image contenant texte, logo, Marque, Emblème&#10;&#10;Description générée automatiquement">
              <a:hlinkClick r:id="rId10"/>
              <a:extLst>
                <a:ext uri="{FF2B5EF4-FFF2-40B4-BE49-F238E27FC236}">
                  <a16:creationId xmlns:a16="http://schemas.microsoft.com/office/drawing/2014/main" id="{66543137-A5B0-C8CA-D227-DE689657E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23875" y="250235"/>
              <a:ext cx="532131" cy="654762"/>
            </a:xfrm>
            <a:prstGeom prst="rect">
              <a:avLst/>
            </a:prstGeom>
          </p:spPr>
        </p:pic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20CD0E6-4CCF-201F-33AB-74D4979E9730}"/>
              </a:ext>
            </a:extLst>
          </p:cNvPr>
          <p:cNvSpPr/>
          <p:nvPr/>
        </p:nvSpPr>
        <p:spPr>
          <a:xfrm>
            <a:off x="1006711" y="3511373"/>
            <a:ext cx="1289339" cy="4377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Bas-Rhin (67)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5C493D36-4871-5B8E-0870-8B734763FCF9}"/>
              </a:ext>
            </a:extLst>
          </p:cNvPr>
          <p:cNvSpPr/>
          <p:nvPr/>
        </p:nvSpPr>
        <p:spPr>
          <a:xfrm>
            <a:off x="1006711" y="5073398"/>
            <a:ext cx="1289339" cy="4377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Haut-Rhin (68)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BC928E5E-0558-FC63-C293-0E5EAE9BDEF2}"/>
              </a:ext>
            </a:extLst>
          </p:cNvPr>
          <p:cNvGrpSpPr/>
          <p:nvPr/>
        </p:nvGrpSpPr>
        <p:grpSpPr>
          <a:xfrm>
            <a:off x="2686934" y="4845120"/>
            <a:ext cx="1889893" cy="851143"/>
            <a:chOff x="2916942" y="2009276"/>
            <a:chExt cx="2373512" cy="116935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2BDF821E-31FB-F9AF-D25B-B822861CF9D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AE4070BC-9A61-A969-E399-64652ACD7B2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JEHL Cyrille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HAUT-RHIN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06 68 11 05 21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cjehl@lgef.fff.fr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9097089-3DF7-851A-C44D-BFFD2EF06CCB}"/>
              </a:ext>
            </a:extLst>
          </p:cNvPr>
          <p:cNvGrpSpPr/>
          <p:nvPr/>
        </p:nvGrpSpPr>
        <p:grpSpPr>
          <a:xfrm>
            <a:off x="4755083" y="3322224"/>
            <a:ext cx="1971107" cy="833618"/>
            <a:chOff x="2710264" y="2009276"/>
            <a:chExt cx="2580190" cy="1169353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48E893E-4DD0-6630-CFDA-FB1D61D1857C}"/>
                </a:ext>
              </a:extLst>
            </p:cNvPr>
            <p:cNvSpPr/>
            <p:nvPr/>
          </p:nvSpPr>
          <p:spPr>
            <a:xfrm>
              <a:off x="2826664" y="2096363"/>
              <a:ext cx="2463790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8A5272DC-802A-D04F-D1F6-1B56EDE06A2B}"/>
                </a:ext>
              </a:extLst>
            </p:cNvPr>
            <p:cNvSpPr/>
            <p:nvPr/>
          </p:nvSpPr>
          <p:spPr>
            <a:xfrm>
              <a:off x="2710264" y="2009276"/>
              <a:ext cx="2473881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RAGOT Olivier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CPD EPS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03 88 45 92 88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4"/>
                </a:rPr>
                <a:t>olivier.ragot@ac-strasbourg.fr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448D1686-9398-DE27-BDCA-1C37C5E2382A}"/>
              </a:ext>
            </a:extLst>
          </p:cNvPr>
          <p:cNvGrpSpPr/>
          <p:nvPr/>
        </p:nvGrpSpPr>
        <p:grpSpPr>
          <a:xfrm>
            <a:off x="7053660" y="4845120"/>
            <a:ext cx="1902138" cy="882663"/>
            <a:chOff x="2916942" y="2009276"/>
            <a:chExt cx="2373512" cy="1169353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C5E2F49A-D90B-954A-4E02-8939E00F234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1B5599EE-EA87-2F6F-382B-03A3AA7E609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ANZUINI Mathieu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DSD HAUT-RHIN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06 13 07 55 06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sd068@unss.org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49F996E7-90FF-9FCE-5C06-7ADA5A4DC5CE}"/>
              </a:ext>
            </a:extLst>
          </p:cNvPr>
          <p:cNvGrpSpPr/>
          <p:nvPr/>
        </p:nvGrpSpPr>
        <p:grpSpPr>
          <a:xfrm>
            <a:off x="7014567" y="3322224"/>
            <a:ext cx="1938860" cy="833618"/>
            <a:chOff x="2916942" y="2009276"/>
            <a:chExt cx="2373512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E652E68B-B6F2-D9B0-92B5-7B5A201EBDB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6DC1F2A4-9F27-E5C0-BCAE-5499FAAE063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ROMANN Renaud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DSD BAS-RHIN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06 16 10 58 56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6"/>
                </a:rPr>
                <a:t>sd067@unss.org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CCF2F2A-4C71-E18B-EDDF-E072945E3199}"/>
              </a:ext>
            </a:extLst>
          </p:cNvPr>
          <p:cNvGrpSpPr/>
          <p:nvPr/>
        </p:nvGrpSpPr>
        <p:grpSpPr>
          <a:xfrm>
            <a:off x="4793919" y="4837411"/>
            <a:ext cx="1955081" cy="890372"/>
            <a:chOff x="2916942" y="2009277"/>
            <a:chExt cx="2373512" cy="1169352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0028F959-9274-E7D0-F8D9-8510F968851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B4282BD3-305A-9729-E031-3701982C711F}"/>
                </a:ext>
              </a:extLst>
            </p:cNvPr>
            <p:cNvSpPr/>
            <p:nvPr/>
          </p:nvSpPr>
          <p:spPr>
            <a:xfrm>
              <a:off x="2916942" y="2009277"/>
              <a:ext cx="2267202" cy="9972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SCHOENIG Fabien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CPD EPS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03 89 21 56 73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7"/>
                </a:rPr>
                <a:t>i68cpd.eps@ac-strasbourg.fr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2F1B9728-C22B-AD81-CA5E-A2C11384F6B3}"/>
              </a:ext>
            </a:extLst>
          </p:cNvPr>
          <p:cNvGrpSpPr/>
          <p:nvPr/>
        </p:nvGrpSpPr>
        <p:grpSpPr>
          <a:xfrm>
            <a:off x="2686934" y="3304700"/>
            <a:ext cx="1889893" cy="851142"/>
            <a:chOff x="2916942" y="2009277"/>
            <a:chExt cx="2373512" cy="1169352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6C6082B9-318F-9F5D-E324-C6D80B3E422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2B9F9D71-025C-418A-8633-8122202824BC}"/>
                </a:ext>
              </a:extLst>
            </p:cNvPr>
            <p:cNvSpPr/>
            <p:nvPr/>
          </p:nvSpPr>
          <p:spPr>
            <a:xfrm>
              <a:off x="2916942" y="2009277"/>
              <a:ext cx="2267201" cy="997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CLAVÉ Laure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CTR PPF ALSACE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06 45 64 92 15 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hlinkClick r:id="rId18"/>
                </a:rPr>
                <a:t>lclave@lgef.fff.fr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72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4F09FC-9484-5AA0-3BEF-46DA817FF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BC00D2AE-26A9-4203-065A-7EA1405BFD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AF12FAE-CE24-3841-74AB-3D1CFDB28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B62D33BD-C63B-F33A-411A-038CFA359D22}"/>
              </a:ext>
            </a:extLst>
          </p:cNvPr>
          <p:cNvSpPr/>
          <p:nvPr/>
        </p:nvSpPr>
        <p:spPr>
          <a:xfrm>
            <a:off x="413628" y="1508411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A2A6D60-453E-A471-A12F-29B7A549A9AB}"/>
              </a:ext>
            </a:extLst>
          </p:cNvPr>
          <p:cNvSpPr/>
          <p:nvPr/>
        </p:nvSpPr>
        <p:spPr>
          <a:xfrm>
            <a:off x="3049840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133D758-C6EB-7032-7805-BE8A0FBB30E6}"/>
              </a:ext>
            </a:extLst>
          </p:cNvPr>
          <p:cNvSpPr/>
          <p:nvPr/>
        </p:nvSpPr>
        <p:spPr>
          <a:xfrm>
            <a:off x="5190128" y="878478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93C8B0E-F613-2B14-3E16-6A43E0016129}"/>
              </a:ext>
            </a:extLst>
          </p:cNvPr>
          <p:cNvSpPr/>
          <p:nvPr/>
        </p:nvSpPr>
        <p:spPr>
          <a:xfrm>
            <a:off x="7432926" y="87847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B3019D2-C06D-B2EC-8B98-67549E653BE4}"/>
              </a:ext>
            </a:extLst>
          </p:cNvPr>
          <p:cNvSpPr/>
          <p:nvPr/>
        </p:nvSpPr>
        <p:spPr>
          <a:xfrm>
            <a:off x="9629921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E1DDFF2-E760-3720-A833-68E790FF1717}"/>
              </a:ext>
            </a:extLst>
          </p:cNvPr>
          <p:cNvSpPr/>
          <p:nvPr/>
        </p:nvSpPr>
        <p:spPr>
          <a:xfrm rot="16200000">
            <a:off x="-1729414" y="4360053"/>
            <a:ext cx="4264169" cy="278976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BB025A1-6D72-0E25-31A2-683944229F5D}"/>
              </a:ext>
            </a:extLst>
          </p:cNvPr>
          <p:cNvSpPr/>
          <p:nvPr/>
        </p:nvSpPr>
        <p:spPr>
          <a:xfrm>
            <a:off x="698130" y="5954111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Flandres (59)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12817BE2-673D-C34D-D1E3-0FE6BB47A807}"/>
              </a:ext>
            </a:extLst>
          </p:cNvPr>
          <p:cNvSpPr/>
          <p:nvPr/>
        </p:nvSpPr>
        <p:spPr>
          <a:xfrm>
            <a:off x="697143" y="4846597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Escaut (59)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F2E9715-4B69-E0F6-1E3B-452C84C267E3}"/>
              </a:ext>
            </a:extLst>
          </p:cNvPr>
          <p:cNvSpPr/>
          <p:nvPr/>
        </p:nvSpPr>
        <p:spPr>
          <a:xfrm>
            <a:off x="698130" y="2651474"/>
            <a:ext cx="153785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Artois (62)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3442D8D7-C12F-BA0A-B11B-C977A7B75F88}"/>
              </a:ext>
            </a:extLst>
          </p:cNvPr>
          <p:cNvGrpSpPr/>
          <p:nvPr/>
        </p:nvGrpSpPr>
        <p:grpSpPr>
          <a:xfrm>
            <a:off x="2596651" y="1342316"/>
            <a:ext cx="1858126" cy="822994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C8501BF4-252B-A521-DED8-686644DE932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A68A2F2-7345-1CE4-8A31-8DE1EB9297F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CLAEYS Thierry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PPF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06 49 75 25 30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3"/>
                </a:rPr>
                <a:t>tclaeys@lfhf.fff.fr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9604A53-32D0-F192-D8CF-7FCBC5FF8214}"/>
              </a:ext>
            </a:extLst>
          </p:cNvPr>
          <p:cNvGrpSpPr/>
          <p:nvPr/>
        </p:nvGrpSpPr>
        <p:grpSpPr>
          <a:xfrm>
            <a:off x="2613017" y="2377267"/>
            <a:ext cx="1825394" cy="908113"/>
            <a:chOff x="2916942" y="1425632"/>
            <a:chExt cx="2373512" cy="1752997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B644F82D-F0A1-92AB-CC74-E98AD2F37B78}"/>
                </a:ext>
              </a:extLst>
            </p:cNvPr>
            <p:cNvSpPr/>
            <p:nvPr/>
          </p:nvSpPr>
          <p:spPr>
            <a:xfrm>
              <a:off x="3023253" y="1562940"/>
              <a:ext cx="2267201" cy="16156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2B3B6B0B-2C6A-6F15-3C0C-C6D3B2057F40}"/>
                </a:ext>
              </a:extLst>
            </p:cNvPr>
            <p:cNvSpPr/>
            <p:nvPr/>
          </p:nvSpPr>
          <p:spPr>
            <a:xfrm>
              <a:off x="2916942" y="1425632"/>
              <a:ext cx="2267201" cy="15808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REBATTACHI Makhloufi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ARTOIS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06 49 29 78 93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4"/>
                </a:rPr>
                <a:t>mrebattachi@lfhf.fff.fr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14448D8-A86D-FA1F-07E7-179D880C1985}"/>
              </a:ext>
            </a:extLst>
          </p:cNvPr>
          <p:cNvGrpSpPr/>
          <p:nvPr/>
        </p:nvGrpSpPr>
        <p:grpSpPr>
          <a:xfrm>
            <a:off x="2596651" y="3411007"/>
            <a:ext cx="1858126" cy="878013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87201F77-8DB8-5A7B-0B18-03EEBD0CAAF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F96D8602-4F6C-AFEB-4250-F2ECDCE8FB4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SERGENT Gérard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CÔTE-D’OPALE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06 84 56 66 93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gsergent@cotedopale.fff.fr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DEF91D3B-60FD-9005-9FFD-A1A835C6DC11}"/>
              </a:ext>
            </a:extLst>
          </p:cNvPr>
          <p:cNvGrpSpPr/>
          <p:nvPr/>
        </p:nvGrpSpPr>
        <p:grpSpPr>
          <a:xfrm>
            <a:off x="2548944" y="5630054"/>
            <a:ext cx="1953541" cy="1005724"/>
            <a:chOff x="2748495" y="2009276"/>
            <a:chExt cx="2541959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08C5FB2D-EDCA-F0DF-CD83-6E83CCFFB799}"/>
                </a:ext>
              </a:extLst>
            </p:cNvPr>
            <p:cNvSpPr/>
            <p:nvPr/>
          </p:nvSpPr>
          <p:spPr>
            <a:xfrm>
              <a:off x="2863788" y="2096363"/>
              <a:ext cx="2426666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E1BC5808-1F26-1B35-181C-F265808E9ED2}"/>
                </a:ext>
              </a:extLst>
            </p:cNvPr>
            <p:cNvSpPr/>
            <p:nvPr/>
          </p:nvSpPr>
          <p:spPr>
            <a:xfrm>
              <a:off x="2748495" y="2009276"/>
              <a:ext cx="2435648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KUEHN Ludovic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FLANDRES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06 62 52 16 </a:t>
              </a: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26  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lkuehn@lfhf.fff.fr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13A69511-E3EB-31DE-F7DB-A4E154A562D4}"/>
              </a:ext>
            </a:extLst>
          </p:cNvPr>
          <p:cNvGrpSpPr/>
          <p:nvPr/>
        </p:nvGrpSpPr>
        <p:grpSpPr>
          <a:xfrm>
            <a:off x="6877052" y="2831055"/>
            <a:ext cx="2063496" cy="908650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6FCA1C54-8841-FD02-8163-9A7B1178888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51BDBD87-5F3C-D523-C697-CB688C1D67A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ROSELLE Frédéric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PAS-DE-CALAIS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06 88 82 29 93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sd062@unss.org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15F86F7A-B418-37CD-79F2-3EC6939A08E8}"/>
              </a:ext>
            </a:extLst>
          </p:cNvPr>
          <p:cNvGrpSpPr/>
          <p:nvPr/>
        </p:nvGrpSpPr>
        <p:grpSpPr>
          <a:xfrm>
            <a:off x="6877052" y="5142179"/>
            <a:ext cx="2063496" cy="908650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B4D4282C-B3F8-8887-806A-505F9D78860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4EDEBEBA-2D4F-924B-974B-BE041E3FF44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RODRIGUEZ Francisco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NORD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06 61 34 17 32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sd059@unss.org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E9F97E9-5C1C-8E59-6E86-A2F92B33B2F7}"/>
              </a:ext>
            </a:extLst>
          </p:cNvPr>
          <p:cNvGrpSpPr/>
          <p:nvPr/>
        </p:nvGrpSpPr>
        <p:grpSpPr>
          <a:xfrm>
            <a:off x="6949825" y="1340812"/>
            <a:ext cx="1917951" cy="824498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2C570E9B-9178-EE28-DA6D-4FEB8570A9E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E1363235-EEBA-40E1-9C04-5F323238026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all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POURCELET François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Chargé de mission  DR UNSS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06 75 53 15 15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francois.pourcelet@unss.org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601FBB9A-D6E6-04F7-BBB3-95D31636F833}"/>
              </a:ext>
            </a:extLst>
          </p:cNvPr>
          <p:cNvGrpSpPr/>
          <p:nvPr/>
        </p:nvGrpSpPr>
        <p:grpSpPr>
          <a:xfrm>
            <a:off x="9146820" y="1351639"/>
            <a:ext cx="1917951" cy="825248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43C4F404-BFF6-183D-57CF-7BF9E94867D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109BDDF9-AEDE-83B0-041B-9990AD874E3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CHRÉTIEN Benoît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06 08 92 50 49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b-chretien@ugsel.org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1802B21E-8DA2-03A3-ADF7-32B4C03CEC42}"/>
              </a:ext>
            </a:extLst>
          </p:cNvPr>
          <p:cNvGrpSpPr/>
          <p:nvPr/>
        </p:nvGrpSpPr>
        <p:grpSpPr>
          <a:xfrm>
            <a:off x="4716369" y="1340062"/>
            <a:ext cx="1899267" cy="825248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49B6FD1D-5815-B198-91E7-12C4F694893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A607F6D8-D7C0-EC2B-948E-D00F6AE8101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DURNERIN Florence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florence.durnerin@ac-lille.fr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4BE8CBC1-7128-5A91-0584-8BDC925F274A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LILLE – LIGUE DES HAUTS DE FRANCE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A5048EC-41E6-9883-E7C9-FDEE6A991753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CDEB438-7D04-368C-29AF-585E423EB395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41E3EB8-31D2-1EE0-09B1-2987F7E31446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3D06550-81F0-55BB-5A77-FC939E892AE8}"/>
              </a:ext>
            </a:extLst>
          </p:cNvPr>
          <p:cNvSpPr/>
          <p:nvPr/>
        </p:nvSpPr>
        <p:spPr>
          <a:xfrm>
            <a:off x="692550" y="3670164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Côte d’Opale (62)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A292DEF-00F3-83C2-3BB2-EB5D6CD8DB21}"/>
              </a:ext>
            </a:extLst>
          </p:cNvPr>
          <p:cNvGrpSpPr/>
          <p:nvPr/>
        </p:nvGrpSpPr>
        <p:grpSpPr>
          <a:xfrm>
            <a:off x="2612813" y="4620134"/>
            <a:ext cx="1825802" cy="812625"/>
            <a:chOff x="2916942" y="2009276"/>
            <a:chExt cx="2373512" cy="1122217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891716E-0316-7D58-8624-2D1CFE647511}"/>
                </a:ext>
              </a:extLst>
            </p:cNvPr>
            <p:cNvSpPr/>
            <p:nvPr/>
          </p:nvSpPr>
          <p:spPr>
            <a:xfrm>
              <a:off x="3023251" y="2096363"/>
              <a:ext cx="2267203" cy="103513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948D7E67-5322-BF23-5262-C10930EAF7E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Gary MARIGARD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ESCAUT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06 32 74 84 08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gmarigard@lfhf.fff.fr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4" name="Image 3" descr="Une image contenant texte, Police, logo, Graphique&#10;&#10;Description générée automatiquement">
            <a:hlinkClick r:id="rId13"/>
            <a:extLst>
              <a:ext uri="{FF2B5EF4-FFF2-40B4-BE49-F238E27FC236}">
                <a16:creationId xmlns:a16="http://schemas.microsoft.com/office/drawing/2014/main" id="{9D45A0BD-7CF7-8CD2-D397-C3C778DCCD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770" y="406709"/>
            <a:ext cx="917643" cy="923761"/>
          </a:xfrm>
          <a:prstGeom prst="rect">
            <a:avLst/>
          </a:prstGeom>
        </p:spPr>
      </p:pic>
      <p:sp>
        <p:nvSpPr>
          <p:cNvPr id="5" name="Bouton d’action : accueil 169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4538DB19-66D4-0928-7725-E9F52BD23897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71A6C2A-9F24-65CB-8D63-6BF917F61B8F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B2F70E96-64E2-F9CA-B5AB-FF20CE3F8B1C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" name="Image 2">
              <a:hlinkClick r:id="rId16"/>
              <a:extLst>
                <a:ext uri="{FF2B5EF4-FFF2-40B4-BE49-F238E27FC236}">
                  <a16:creationId xmlns:a16="http://schemas.microsoft.com/office/drawing/2014/main" id="{14574CB1-6221-3055-B26B-A6B728F80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206379" y="314670"/>
              <a:ext cx="567123" cy="435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374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1A5CBE4-25B5-94DF-69DF-C9586A339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3787604C-80A5-BFD3-2A3B-A50B5B386A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6F99709-809F-3C34-13F4-570232E5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9D43915-C5BA-706A-6909-708874392E87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212F5445-9613-8226-AB71-E4F1735C0099}"/>
              </a:ext>
            </a:extLst>
          </p:cNvPr>
          <p:cNvSpPr/>
          <p:nvPr/>
        </p:nvSpPr>
        <p:spPr>
          <a:xfrm>
            <a:off x="2949678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1F82F04-F1A7-410E-1506-FB524591A91E}"/>
              </a:ext>
            </a:extLst>
          </p:cNvPr>
          <p:cNvSpPr/>
          <p:nvPr/>
        </p:nvSpPr>
        <p:spPr>
          <a:xfrm>
            <a:off x="5262779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BCBB6EB-A931-F177-064D-7AFFD2C0C05C}"/>
              </a:ext>
            </a:extLst>
          </p:cNvPr>
          <p:cNvSpPr/>
          <p:nvPr/>
        </p:nvSpPr>
        <p:spPr>
          <a:xfrm>
            <a:off x="7649329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9477D83-ACEF-C52D-31B4-65855AD2ADAB}"/>
              </a:ext>
            </a:extLst>
          </p:cNvPr>
          <p:cNvSpPr/>
          <p:nvPr/>
        </p:nvSpPr>
        <p:spPr>
          <a:xfrm>
            <a:off x="9603957" y="948366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DDDD0853-6AB3-716D-C202-9CD862D236A1}"/>
              </a:ext>
            </a:extLst>
          </p:cNvPr>
          <p:cNvSpPr/>
          <p:nvPr/>
        </p:nvSpPr>
        <p:spPr>
          <a:xfrm rot="16200000">
            <a:off x="-1410482" y="4299889"/>
            <a:ext cx="3806430" cy="304553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5B41816-0F93-717A-9148-B2F388FC4DB4}"/>
              </a:ext>
            </a:extLst>
          </p:cNvPr>
          <p:cNvSpPr/>
          <p:nvPr/>
        </p:nvSpPr>
        <p:spPr>
          <a:xfrm>
            <a:off x="938148" y="2847831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Aisne (02)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EBC27FB5-1588-DFC9-872A-6B53FB339A88}"/>
              </a:ext>
            </a:extLst>
          </p:cNvPr>
          <p:cNvSpPr/>
          <p:nvPr/>
        </p:nvSpPr>
        <p:spPr>
          <a:xfrm>
            <a:off x="938148" y="4225063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Oise (60)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2C28C65-B2DC-AAC2-A8B2-858E28319C1A}"/>
              </a:ext>
            </a:extLst>
          </p:cNvPr>
          <p:cNvGrpSpPr/>
          <p:nvPr/>
        </p:nvGrpSpPr>
        <p:grpSpPr>
          <a:xfrm>
            <a:off x="2594222" y="1531446"/>
            <a:ext cx="1662660" cy="731112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AE44BED6-0B07-9808-ABFF-B781EDDBADB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5D60098-67AC-2AAD-3921-8683D9A0052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CLAEYS Thierry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06 49 75 25 30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3"/>
                </a:rPr>
                <a:t>tclaeys@lfhf.fff.fr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FC36B55-3F60-BE81-8E43-5E1C93A80DAC}"/>
              </a:ext>
            </a:extLst>
          </p:cNvPr>
          <p:cNvGrpSpPr/>
          <p:nvPr/>
        </p:nvGrpSpPr>
        <p:grpSpPr>
          <a:xfrm>
            <a:off x="2594222" y="2692481"/>
            <a:ext cx="1662661" cy="912596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4C3461B0-F66A-4C09-C9CB-3D9F9410B2F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6A20A6E8-400A-E41F-1210-A899D75E860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MARTINEZ Christophe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AISNE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06 86 69 38 89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4"/>
                </a:rPr>
                <a:t>cmartinez@lfhf.fff.fr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04AE0325-E071-DC3C-4836-37A4FF9A33EE}"/>
              </a:ext>
            </a:extLst>
          </p:cNvPr>
          <p:cNvGrpSpPr/>
          <p:nvPr/>
        </p:nvGrpSpPr>
        <p:grpSpPr>
          <a:xfrm>
            <a:off x="7296585" y="1552064"/>
            <a:ext cx="1657237" cy="726385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227E4F12-5ACE-55C1-BCEC-9CD6042F0B3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FD6EDBEE-22B0-CB4F-7AD1-F789BD3F36F0}"/>
                </a:ext>
              </a:extLst>
            </p:cNvPr>
            <p:cNvSpPr/>
            <p:nvPr/>
          </p:nvSpPr>
          <p:spPr>
            <a:xfrm>
              <a:off x="2916942" y="2009276"/>
              <a:ext cx="2373511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all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DANQUIGNY Florence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DR UNSS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06 08 61 95 61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5"/>
                </a:rPr>
                <a:t>florence.danquigny@unss.org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98646919-B502-509C-2CFF-02FCE46BAFEE}"/>
              </a:ext>
            </a:extLst>
          </p:cNvPr>
          <p:cNvGrpSpPr/>
          <p:nvPr/>
        </p:nvGrpSpPr>
        <p:grpSpPr>
          <a:xfrm>
            <a:off x="7296585" y="4099989"/>
            <a:ext cx="1657236" cy="846937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66B9C219-9111-1F41-FD0B-01AE15C42B1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B69D1EC1-ADFB-E0FC-E5DC-28EF7D5D116D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MASSON Philippe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OISE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06 81 54 63 27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6"/>
                </a:rPr>
                <a:t>sd060@unss.org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FA0D73EB-6A15-0E22-3EDA-A33E329AD404}"/>
              </a:ext>
            </a:extLst>
          </p:cNvPr>
          <p:cNvGrpSpPr/>
          <p:nvPr/>
        </p:nvGrpSpPr>
        <p:grpSpPr>
          <a:xfrm>
            <a:off x="7309097" y="5474084"/>
            <a:ext cx="1644725" cy="906705"/>
            <a:chOff x="2934862" y="1985131"/>
            <a:chExt cx="2355592" cy="1193498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452D5DEF-C856-96E3-7D25-247DBA12E26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BC5504B8-9268-242E-DD95-79AEC54281B7}"/>
                </a:ext>
              </a:extLst>
            </p:cNvPr>
            <p:cNvSpPr/>
            <p:nvPr/>
          </p:nvSpPr>
          <p:spPr>
            <a:xfrm>
              <a:off x="2934862" y="1985131"/>
              <a:ext cx="2267202" cy="997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TACK Franck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SOMME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06 11 58 05 43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franck.tack@unss.org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F65557E-9358-00AF-7D04-43D763EB6C53}"/>
              </a:ext>
            </a:extLst>
          </p:cNvPr>
          <p:cNvGrpSpPr/>
          <p:nvPr/>
        </p:nvGrpSpPr>
        <p:grpSpPr>
          <a:xfrm>
            <a:off x="7296585" y="2624762"/>
            <a:ext cx="1657236" cy="915088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F4F7BD56-05B1-1140-5867-3D8893A8F6D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7F51AE79-E7F8-0582-E01C-FDC8E759258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PROST Thierry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AISNE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06 08 42 80 37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sd002@unss.org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2875C708-EB65-6087-5847-3672CF9D4D16}"/>
              </a:ext>
            </a:extLst>
          </p:cNvPr>
          <p:cNvGrpSpPr/>
          <p:nvPr/>
        </p:nvGrpSpPr>
        <p:grpSpPr>
          <a:xfrm>
            <a:off x="9355157" y="1523532"/>
            <a:ext cx="1449348" cy="739026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AD4EE3A6-D75E-2CA5-6873-A3FE47A507B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1D7BD542-EA64-B15E-4CCD-9F4235577D8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CHRÉTIEN Benoît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06 08 92 50 49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b-chretien@ugsel.org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FB649DAE-B8BE-A7B8-1420-B75ABF15E9FA}"/>
              </a:ext>
            </a:extLst>
          </p:cNvPr>
          <p:cNvGrpSpPr/>
          <p:nvPr/>
        </p:nvGrpSpPr>
        <p:grpSpPr>
          <a:xfrm>
            <a:off x="4761113" y="1531446"/>
            <a:ext cx="1994453" cy="731112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AAB263C5-A1E6-8150-718A-E4835A4E0DA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F3F6AAEA-67B3-41B5-442D-6A67E6F2C84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MEATS Antoine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07 81 69 60 07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antoine.meats@ac-amiens.fr</a:t>
              </a: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CAF1082-EB75-EF57-D54D-F29EEFF12E49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D’AMIENS - LIGUE DES HAUTS DE FRANCE</a:t>
            </a: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12280BB-62E6-666D-2C83-200266B8CD40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6E4D4C3-76EE-9BF1-E487-62CB791D8CAD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2A027E-BBD9-1E13-FD89-AC22F94B23A6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F1B3059-D13F-9CC1-AA9E-B3A0E8EB6040}"/>
              </a:ext>
            </a:extLst>
          </p:cNvPr>
          <p:cNvGrpSpPr/>
          <p:nvPr/>
        </p:nvGrpSpPr>
        <p:grpSpPr>
          <a:xfrm>
            <a:off x="2594222" y="4130678"/>
            <a:ext cx="1662660" cy="731112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C61E843B-03EA-3570-BD10-2155432A04E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68F30384-4A31-FB33-13A8-1BEDC29B360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BAUCHY Damien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OISE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06 11 97 46 49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0"/>
                </a:rPr>
                <a:t>dbauchy@oise.fff.fr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FF74232-B818-E3BF-3657-E709AAE842FD}"/>
              </a:ext>
            </a:extLst>
          </p:cNvPr>
          <p:cNvSpPr/>
          <p:nvPr/>
        </p:nvSpPr>
        <p:spPr>
          <a:xfrm>
            <a:off x="907197" y="5607686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Somme (80)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C552E6D-F873-7A8F-3DF5-5E673FC17EC1}"/>
              </a:ext>
            </a:extLst>
          </p:cNvPr>
          <p:cNvGrpSpPr/>
          <p:nvPr/>
        </p:nvGrpSpPr>
        <p:grpSpPr>
          <a:xfrm>
            <a:off x="2594222" y="5542150"/>
            <a:ext cx="1662660" cy="731112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EC5B81F-18D9-C26F-8103-5A886F1EBD3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55EE6C3-5B65-A583-0A9F-2B18456F7E0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BOISSIER Emmanuel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SOMME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06 74 04 83 53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1"/>
                </a:rPr>
                <a:t>eboissier@lfhf.fff.fr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Image 4" descr="Une image contenant texte, Police, logo, Graphique&#10;&#10;Description générée automatiquement">
            <a:hlinkClick r:id="rId12"/>
            <a:extLst>
              <a:ext uri="{FF2B5EF4-FFF2-40B4-BE49-F238E27FC236}">
                <a16:creationId xmlns:a16="http://schemas.microsoft.com/office/drawing/2014/main" id="{1B3B6E51-22BA-D27C-B22C-A0BF4ADB1A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284" y="405719"/>
            <a:ext cx="918010" cy="918010"/>
          </a:xfrm>
          <a:prstGeom prst="rect">
            <a:avLst/>
          </a:prstGeom>
        </p:spPr>
      </p:pic>
      <p:sp>
        <p:nvSpPr>
          <p:cNvPr id="3" name="Bouton d’action : accueil 16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9A90463B-5D39-E1BD-2EAB-416C53B6D6EB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729A39C-8E76-C4B3-F42C-EAAE296F377D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2D59E550-4570-D743-49EA-BDE85D87D07C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Image 18">
              <a:hlinkClick r:id="rId15"/>
              <a:extLst>
                <a:ext uri="{FF2B5EF4-FFF2-40B4-BE49-F238E27FC236}">
                  <a16:creationId xmlns:a16="http://schemas.microsoft.com/office/drawing/2014/main" id="{B4FE59C3-ABAA-7B4B-D58B-2B173E0BB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06379" y="314670"/>
              <a:ext cx="567123" cy="435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23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AE21427A-D3F6-E825-68DC-74207FBD15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aphique 2">
            <a:hlinkClick r:id="rId3"/>
            <a:extLst>
              <a:ext uri="{FF2B5EF4-FFF2-40B4-BE49-F238E27FC236}">
                <a16:creationId xmlns:a16="http://schemas.microsoft.com/office/drawing/2014/main" id="{2250D12E-7EE1-CE59-DFC1-6B92620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4" y="405753"/>
            <a:ext cx="1303363" cy="91966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E25CE2C-42D1-FD52-655C-F40AA2C0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9DBA4D4-7960-F81F-D9D2-61145FF1B4BA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D37F52C-658A-AACB-DDCF-EC4408F0BAB6}"/>
              </a:ext>
            </a:extLst>
          </p:cNvPr>
          <p:cNvSpPr/>
          <p:nvPr/>
        </p:nvSpPr>
        <p:spPr>
          <a:xfrm>
            <a:off x="3024205" y="928224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61D08CB-2CAC-B0FF-3F54-1F2DEFAEBDE3}"/>
              </a:ext>
            </a:extLst>
          </p:cNvPr>
          <p:cNvSpPr/>
          <p:nvPr/>
        </p:nvSpPr>
        <p:spPr>
          <a:xfrm>
            <a:off x="5225122" y="928224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58F8D9F-A6B1-6148-8968-9C26C96327C8}"/>
              </a:ext>
            </a:extLst>
          </p:cNvPr>
          <p:cNvSpPr/>
          <p:nvPr/>
        </p:nvSpPr>
        <p:spPr>
          <a:xfrm>
            <a:off x="7525134" y="928224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E05656F-7FDB-60B7-CA8D-BF6AE115FF74}"/>
              </a:ext>
            </a:extLst>
          </p:cNvPr>
          <p:cNvSpPr/>
          <p:nvPr/>
        </p:nvSpPr>
        <p:spPr>
          <a:xfrm>
            <a:off x="9559374" y="928224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EB799F7-B6BB-1B43-D045-5C17EF460D76}"/>
              </a:ext>
            </a:extLst>
          </p:cNvPr>
          <p:cNvSpPr/>
          <p:nvPr/>
        </p:nvSpPr>
        <p:spPr>
          <a:xfrm rot="16200000">
            <a:off x="-1497356" y="4386763"/>
            <a:ext cx="3980179" cy="304553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F8D696E-37CE-09BF-7FCA-6988522D17EE}"/>
              </a:ext>
            </a:extLst>
          </p:cNvPr>
          <p:cNvSpPr/>
          <p:nvPr/>
        </p:nvSpPr>
        <p:spPr>
          <a:xfrm>
            <a:off x="997172" y="5909074"/>
            <a:ext cx="1138981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Grand-Vaucluse (84)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33B305A-73AA-C789-E99A-E67B9C2D6FBC}"/>
              </a:ext>
            </a:extLst>
          </p:cNvPr>
          <p:cNvSpPr/>
          <p:nvPr/>
        </p:nvSpPr>
        <p:spPr>
          <a:xfrm>
            <a:off x="880271" y="3166558"/>
            <a:ext cx="1354825" cy="6148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Alpes (04)</a:t>
            </a:r>
          </a:p>
          <a:p>
            <a:pPr algn="ctr"/>
            <a:r>
              <a:rPr lang="fr-FR" sz="1100" b="1" dirty="0">
                <a:solidFill>
                  <a:schemeClr val="bg1"/>
                </a:solidFill>
              </a:rPr>
              <a:t>Hautes-Provences (05)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E5D5A111-4333-D5C1-4388-8E2625001F76}"/>
              </a:ext>
            </a:extLst>
          </p:cNvPr>
          <p:cNvSpPr/>
          <p:nvPr/>
        </p:nvSpPr>
        <p:spPr>
          <a:xfrm>
            <a:off x="881425" y="4775884"/>
            <a:ext cx="1354825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Provence (13)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9DC0A9E-AEEF-5F81-89C0-14748AAC8202}"/>
              </a:ext>
            </a:extLst>
          </p:cNvPr>
          <p:cNvGrpSpPr/>
          <p:nvPr/>
        </p:nvGrpSpPr>
        <p:grpSpPr>
          <a:xfrm>
            <a:off x="2632606" y="1563558"/>
            <a:ext cx="1734946" cy="731112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E6F27694-B64C-5EB6-99FD-5F10256ABEF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BCFE0F6C-504B-6651-0903-92E9AD05C2A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JÄGER Jonathan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06 73 86 35 52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  <a:hlinkClick r:id="rId6"/>
                </a:rPr>
                <a:t>jjager@mediterranee.fff.fr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DBD010CA-BECE-67AD-DECC-8BA743FEBF67}"/>
              </a:ext>
            </a:extLst>
          </p:cNvPr>
          <p:cNvGrpSpPr/>
          <p:nvPr/>
        </p:nvGrpSpPr>
        <p:grpSpPr>
          <a:xfrm>
            <a:off x="2579114" y="3108805"/>
            <a:ext cx="1841930" cy="730396"/>
            <a:chOff x="2916942" y="1425632"/>
            <a:chExt cx="2373512" cy="1752997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D4859573-A3E5-CD6E-5F0C-81D46CC7896D}"/>
                </a:ext>
              </a:extLst>
            </p:cNvPr>
            <p:cNvSpPr/>
            <p:nvPr/>
          </p:nvSpPr>
          <p:spPr>
            <a:xfrm>
              <a:off x="3023253" y="1562940"/>
              <a:ext cx="2267201" cy="16156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551BEA0A-8895-3092-6DC2-3E9EF644559C}"/>
                </a:ext>
              </a:extLst>
            </p:cNvPr>
            <p:cNvSpPr/>
            <p:nvPr/>
          </p:nvSpPr>
          <p:spPr>
            <a:xfrm>
              <a:off x="2916942" y="1425632"/>
              <a:ext cx="2267201" cy="15808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>
                  <a:solidFill>
                    <a:srgbClr val="0070C0"/>
                  </a:solidFill>
                  <a:latin typeface="Arial" panose="020B0604020202020204"/>
                  <a:cs typeface="Gisha"/>
                </a:rPr>
                <a:t>ABRACHY Laurent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CTD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ALPES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</a:t>
              </a: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84 33 13 47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  <a:hlinkClick r:id="rId7"/>
                </a:rPr>
                <a:t>labrachy@alpes.fff.fr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046781F-3BD9-9B23-F2B4-CADC728EBB03}"/>
              </a:ext>
            </a:extLst>
          </p:cNvPr>
          <p:cNvGrpSpPr/>
          <p:nvPr/>
        </p:nvGrpSpPr>
        <p:grpSpPr>
          <a:xfrm>
            <a:off x="2537487" y="4535796"/>
            <a:ext cx="1925184" cy="839874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A5A5E87A-294D-CD9C-72CC-65CB962D746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E8D5CD2F-ABC3-11FE-A07C-228EE1BCDE2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BEN BELGACEM Raouf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CTD PROVENCE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06 62 31 70 07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  <a:hlinkClick r:id="rId8"/>
                </a:rPr>
                <a:t>rbenbelgacem@mediterranee.fff.fr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2157A97D-7DB0-B049-00F8-49C7BCA7BAE3}"/>
              </a:ext>
            </a:extLst>
          </p:cNvPr>
          <p:cNvGrpSpPr/>
          <p:nvPr/>
        </p:nvGrpSpPr>
        <p:grpSpPr>
          <a:xfrm>
            <a:off x="2571042" y="5798016"/>
            <a:ext cx="1858074" cy="731112"/>
            <a:chOff x="2748495" y="2009276"/>
            <a:chExt cx="2541959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D48B15D2-5F61-6C21-B8C1-E30C57D803AB}"/>
                </a:ext>
              </a:extLst>
            </p:cNvPr>
            <p:cNvSpPr/>
            <p:nvPr/>
          </p:nvSpPr>
          <p:spPr>
            <a:xfrm>
              <a:off x="2863788" y="2096363"/>
              <a:ext cx="2426666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E90444CC-E288-A482-32A2-79BA8E1546A1}"/>
                </a:ext>
              </a:extLst>
            </p:cNvPr>
            <p:cNvSpPr/>
            <p:nvPr/>
          </p:nvSpPr>
          <p:spPr>
            <a:xfrm>
              <a:off x="2748495" y="2009276"/>
              <a:ext cx="2435648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SAULNIER Laurie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CTD GRAND-VAUCLUSE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06 58 27 78 69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  <a:hlinkClick r:id="rId9"/>
                </a:rPr>
                <a:t>lsaulnier@grandvaucluse.fff.fr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  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F42147F-C4F1-03C8-C675-419401AAB50D}"/>
              </a:ext>
            </a:extLst>
          </p:cNvPr>
          <p:cNvGrpSpPr/>
          <p:nvPr/>
        </p:nvGrpSpPr>
        <p:grpSpPr>
          <a:xfrm>
            <a:off x="4775901" y="2858620"/>
            <a:ext cx="1850191" cy="1230766"/>
            <a:chOff x="2916942" y="2009276"/>
            <a:chExt cx="2373512" cy="1169353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24FC225E-BE57-8E2A-B933-545467051E9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D31957BF-99A9-64DF-72B9-D3E7896549CA}"/>
                </a:ext>
              </a:extLst>
            </p:cNvPr>
            <p:cNvSpPr/>
            <p:nvPr/>
          </p:nvSpPr>
          <p:spPr>
            <a:xfrm>
              <a:off x="2916942" y="2009276"/>
              <a:ext cx="2267201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VANHAMME Didier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LECOMTE Olivier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DSDEN ALPES-DE-HAUTE PROVENCE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DSDEN HAUTES-ALPES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0"/>
                </a:rPr>
                <a:t>ce.ia04@ac-aix-marseille.fr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1"/>
                </a:rPr>
                <a:t>ce.ia05@ac-aix-marseille.fr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C40931BD-6BC6-7E49-D18A-58FCB6F1DA5B}"/>
              </a:ext>
            </a:extLst>
          </p:cNvPr>
          <p:cNvGrpSpPr/>
          <p:nvPr/>
        </p:nvGrpSpPr>
        <p:grpSpPr>
          <a:xfrm>
            <a:off x="4757986" y="4483717"/>
            <a:ext cx="1886020" cy="944032"/>
            <a:chOff x="2710264" y="2009276"/>
            <a:chExt cx="2580190" cy="1169353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70D4B684-C0E0-426F-6B70-10E158ABFE48}"/>
                </a:ext>
              </a:extLst>
            </p:cNvPr>
            <p:cNvSpPr/>
            <p:nvPr/>
          </p:nvSpPr>
          <p:spPr>
            <a:xfrm>
              <a:off x="2826664" y="2096363"/>
              <a:ext cx="2463790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6CA60314-4415-E5D8-68D8-A9FD41C713D9}"/>
                </a:ext>
              </a:extLst>
            </p:cNvPr>
            <p:cNvSpPr/>
            <p:nvPr/>
          </p:nvSpPr>
          <p:spPr>
            <a:xfrm>
              <a:off x="2710264" y="2009276"/>
              <a:ext cx="2473881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TURBET-DELOF Béatrix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PEREIRA Véronique 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 91 99 66 82 / 04 91 99 68 80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2"/>
                </a:rPr>
                <a:t>ce.eps13-3@ac-aix-marseille.fr</a:t>
              </a:r>
              <a:b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3"/>
                </a:rPr>
                <a:t>ce.eps13-4@ac-aix-marseille.fr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86F07DDC-4B11-8DF7-7119-6BCFDF0E8B8A}"/>
              </a:ext>
            </a:extLst>
          </p:cNvPr>
          <p:cNvGrpSpPr/>
          <p:nvPr/>
        </p:nvGrpSpPr>
        <p:grpSpPr>
          <a:xfrm>
            <a:off x="4723456" y="5798016"/>
            <a:ext cx="1955081" cy="731112"/>
            <a:chOff x="2916942" y="2009276"/>
            <a:chExt cx="2373512" cy="1169353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id="{9272070B-767B-BFA3-10C5-7B414B727E1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F56C9D25-746A-0D96-9051-8696B33F8BB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PATOZ Christian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IA VAUCLUSE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04 90 27 76 00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4"/>
                </a:rPr>
                <a:t>ce.ia84@ac-aix-marseille.fr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317E0CE3-0869-5ECA-D590-A768339BD535}"/>
              </a:ext>
            </a:extLst>
          </p:cNvPr>
          <p:cNvGrpSpPr/>
          <p:nvPr/>
        </p:nvGrpSpPr>
        <p:grpSpPr>
          <a:xfrm>
            <a:off x="6934653" y="2679925"/>
            <a:ext cx="2132711" cy="756414"/>
            <a:chOff x="2916942" y="2009276"/>
            <a:chExt cx="2373512" cy="1099617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E5C1C4CA-F9C8-0BEC-70D3-AA72C433333F}"/>
                </a:ext>
              </a:extLst>
            </p:cNvPr>
            <p:cNvSpPr/>
            <p:nvPr/>
          </p:nvSpPr>
          <p:spPr>
            <a:xfrm>
              <a:off x="3023251" y="2115084"/>
              <a:ext cx="2267203" cy="99380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449A1CBE-FB55-4DC6-02F9-6F22D60C1F4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SANANES Alexandra  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DSD ALPES-DE-HAUTE-PROVENCE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06 80 61 70 75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5"/>
                </a:rPr>
                <a:t>sd004@unss.org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82A14DEF-F1FE-F577-22EA-9A499996CBDD}"/>
              </a:ext>
            </a:extLst>
          </p:cNvPr>
          <p:cNvGrpSpPr/>
          <p:nvPr/>
        </p:nvGrpSpPr>
        <p:grpSpPr>
          <a:xfrm>
            <a:off x="6934653" y="3468293"/>
            <a:ext cx="2132711" cy="772664"/>
            <a:chOff x="2916942" y="2009276"/>
            <a:chExt cx="2373512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6CB42C1A-3E05-0B58-358A-C45CC35AB00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6F45FBCE-0AB3-12F4-CCE5-9FF87446111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ROUIT Claudine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DSD HAUTES-ALPES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06 60 46 41 07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6"/>
                </a:rPr>
                <a:t>sd005@unss.org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32FE9CA2-75FC-A4E4-438B-35A1F58B2205}"/>
              </a:ext>
            </a:extLst>
          </p:cNvPr>
          <p:cNvGrpSpPr/>
          <p:nvPr/>
        </p:nvGrpSpPr>
        <p:grpSpPr>
          <a:xfrm>
            <a:off x="7133535" y="4590177"/>
            <a:ext cx="1734946" cy="731112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3EB5E100-96C9-C6E9-7794-3B310C078EC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4F7BDFAC-5BDC-906E-B2B2-48E6A95CC81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GONZALEZ Philippe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DSD BOUCHES-DU-RHÔNE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06 08 48 62 25 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7"/>
                </a:rPr>
                <a:t>sd013@unss.org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0EC43CC4-414D-3083-1B3C-12C06F1C3D51}"/>
              </a:ext>
            </a:extLst>
          </p:cNvPr>
          <p:cNvGrpSpPr/>
          <p:nvPr/>
        </p:nvGrpSpPr>
        <p:grpSpPr>
          <a:xfrm>
            <a:off x="7119365" y="5798016"/>
            <a:ext cx="1763286" cy="731112"/>
            <a:chOff x="2916942" y="2009276"/>
            <a:chExt cx="2373512" cy="1169353"/>
          </a:xfrm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7C7A3013-4D23-1F21-7C2E-8A781902C12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 : coins arrondis 89">
              <a:extLst>
                <a:ext uri="{FF2B5EF4-FFF2-40B4-BE49-F238E27FC236}">
                  <a16:creationId xmlns:a16="http://schemas.microsoft.com/office/drawing/2014/main" id="{0435B033-BEE5-14D6-2B82-93C4E603880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GÉNIAUX Cyrille 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DSD VAUCLUSE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06 77 51 86 73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  <a:hlinkClick r:id="rId18"/>
                </a:rPr>
                <a:t>sd084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hlinkClick r:id="rId18"/>
                </a:rPr>
                <a:t>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87268680-6CBB-08E8-2549-F8AEFCEF4829}"/>
              </a:ext>
            </a:extLst>
          </p:cNvPr>
          <p:cNvGrpSpPr/>
          <p:nvPr/>
        </p:nvGrpSpPr>
        <p:grpSpPr>
          <a:xfrm>
            <a:off x="7133535" y="1586798"/>
            <a:ext cx="1734946" cy="731112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3671E095-D7F1-A5CC-716A-2983F0C4076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70AD0356-625A-0527-6426-DFBDE0D83BE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COTE Emmanuel 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06 08 48 62 00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9"/>
                </a:rPr>
                <a:t>sr-aix-marseille@unss.org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9F594FA2-3393-7D13-AEC5-C0CBD2A281D2}"/>
              </a:ext>
            </a:extLst>
          </p:cNvPr>
          <p:cNvGrpSpPr/>
          <p:nvPr/>
        </p:nvGrpSpPr>
        <p:grpSpPr>
          <a:xfrm>
            <a:off x="9167775" y="1586798"/>
            <a:ext cx="1734946" cy="731112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03AF432C-993E-F8AF-72EF-67624ABE602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ACC20377-2219-0711-3CDE-D51AF943647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BIANCHI Julien</a:t>
              </a:r>
            </a:p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06 74 75 08 10</a:t>
              </a:r>
            </a:p>
            <a:p>
              <a:r>
                <a:rPr lang="fr-FR" sz="800" dirty="0">
                  <a:solidFill>
                    <a:srgbClr val="002060"/>
                  </a:solidFill>
                  <a:cs typeface="Times New Roman" panose="02020603050405020304" pitchFamily="18" charset="0"/>
                  <a:hlinkClick r:id="rId20"/>
                </a:rPr>
                <a:t>j-bianchi@ugsel.org </a:t>
              </a:r>
              <a:endParaRPr lang="fr-FR" sz="8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A1468554-7532-5228-8859-C65789D07115}"/>
              </a:ext>
            </a:extLst>
          </p:cNvPr>
          <p:cNvGrpSpPr/>
          <p:nvPr/>
        </p:nvGrpSpPr>
        <p:grpSpPr>
          <a:xfrm>
            <a:off x="4723456" y="1560799"/>
            <a:ext cx="1955081" cy="731112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03C02AE7-709A-2687-A7A6-4A1A7FDEC60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8C211743-B403-A766-FD25-90306401C11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AMATTE Lionel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IA - IPR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ptos" panose="020B0004020202020204" pitchFamily="34" charset="0"/>
                  <a:cs typeface="+mn-cs"/>
                </a:rPr>
                <a:t>06 11 55 09 66 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Gisha"/>
                  <a:hlinkClick r:id="rId21"/>
                </a:rPr>
                <a:t>lionel.amatte@ac-aix-marseille</a:t>
              </a:r>
              <a:r>
                <a:rPr lang="fr-FR" sz="800" dirty="0">
                  <a:cs typeface="Arial" panose="020B0604020202020204" pitchFamily="34" charset="0"/>
                  <a:hlinkClick r:id="rId21"/>
                </a:rPr>
                <a:t>.fr</a:t>
              </a:r>
              <a:endParaRPr lang="fr-FR" sz="800" dirty="0">
                <a:cs typeface="Arial" panose="020B0604020202020204" pitchFamily="34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D61DD8E7-616F-64BE-F6D7-FE2ECB37A257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D’AIX-MARSEILLE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MÉDITERRANÉE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2CDDAF8-00AF-5825-47CD-BA0BFC8735A1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6764C9A-8D70-D831-CCB8-222B1622CC75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FDF37F6-4218-2FC8-BE4E-4A5687875B62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outon d’action : accueil 169">
            <a:hlinkClick r:id="rId22" action="ppaction://hlinksldjump" highlightClick="1"/>
            <a:extLst>
              <a:ext uri="{FF2B5EF4-FFF2-40B4-BE49-F238E27FC236}">
                <a16:creationId xmlns:a16="http://schemas.microsoft.com/office/drawing/2014/main" id="{EF09CFA3-2786-1CB0-1AE9-2EF4F75E9532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68E5092-081A-83D9-B91E-4A1C87B0D568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5D273125-7F7C-B4C2-71B4-A8F637BA65CD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 descr="Une image contenant logo, cercle, Emblème, texte&#10;&#10;Description générée automatiquement">
              <a:hlinkClick r:id="rId23"/>
              <a:extLst>
                <a:ext uri="{FF2B5EF4-FFF2-40B4-BE49-F238E27FC236}">
                  <a16:creationId xmlns:a16="http://schemas.microsoft.com/office/drawing/2014/main" id="{9C4B296A-627F-A6B1-FD8B-EC4C918F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rcRect l="34191" t="22222" r="34743" b="21568"/>
            <a:stretch/>
          </p:blipFill>
          <p:spPr>
            <a:xfrm>
              <a:off x="11149571" y="205596"/>
              <a:ext cx="664886" cy="6766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545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EE42115-306A-5BE6-6935-6F3D6A2D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FD9B6D6C-AF0F-EDF8-72E4-C22EA94D99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103F55-3460-3D30-C2F3-D167533A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BC4506A-3307-3E70-0DB7-372EA7849DDE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9E01844-8046-F0DD-5B4E-34A8CD4E113E}"/>
              </a:ext>
            </a:extLst>
          </p:cNvPr>
          <p:cNvSpPr/>
          <p:nvPr/>
        </p:nvSpPr>
        <p:spPr>
          <a:xfrm>
            <a:off x="3007356" y="928224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0050110-0AF6-D5E8-141B-5F0E71359C59}"/>
              </a:ext>
            </a:extLst>
          </p:cNvPr>
          <p:cNvSpPr/>
          <p:nvPr/>
        </p:nvSpPr>
        <p:spPr>
          <a:xfrm>
            <a:off x="5225122" y="928224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C6CD12F-3C9B-E4A8-7DA2-F6EDC9B30E53}"/>
              </a:ext>
            </a:extLst>
          </p:cNvPr>
          <p:cNvSpPr/>
          <p:nvPr/>
        </p:nvSpPr>
        <p:spPr>
          <a:xfrm>
            <a:off x="7504372" y="928224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2E44422-7297-6ACB-62C2-EF196C269D48}"/>
              </a:ext>
            </a:extLst>
          </p:cNvPr>
          <p:cNvSpPr/>
          <p:nvPr/>
        </p:nvSpPr>
        <p:spPr>
          <a:xfrm>
            <a:off x="9644558" y="948366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F073830-5ECB-BF5F-7087-795E54C65D68}"/>
              </a:ext>
            </a:extLst>
          </p:cNvPr>
          <p:cNvSpPr/>
          <p:nvPr/>
        </p:nvSpPr>
        <p:spPr>
          <a:xfrm rot="16200000">
            <a:off x="-1410482" y="4299889"/>
            <a:ext cx="3806430" cy="304553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FD92A96-21FA-9549-8C25-4ACE5B1BFBAB}"/>
              </a:ext>
            </a:extLst>
          </p:cNvPr>
          <p:cNvSpPr/>
          <p:nvPr/>
        </p:nvSpPr>
        <p:spPr>
          <a:xfrm>
            <a:off x="969347" y="3396208"/>
            <a:ext cx="1226433" cy="5124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Alpes-Maritimes (06)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AF574A9-B9B3-1B0B-8ADE-555D2925E3D0}"/>
              </a:ext>
            </a:extLst>
          </p:cNvPr>
          <p:cNvSpPr/>
          <p:nvPr/>
        </p:nvSpPr>
        <p:spPr>
          <a:xfrm>
            <a:off x="1006712" y="5113079"/>
            <a:ext cx="1138981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Var (83)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16E6F89B-7C97-E630-F292-D984E60B335D}"/>
              </a:ext>
            </a:extLst>
          </p:cNvPr>
          <p:cNvGrpSpPr/>
          <p:nvPr/>
        </p:nvGrpSpPr>
        <p:grpSpPr>
          <a:xfrm>
            <a:off x="4811024" y="3286874"/>
            <a:ext cx="1734946" cy="731112"/>
            <a:chOff x="2916942" y="2009276"/>
            <a:chExt cx="2373512" cy="1169353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8B4B8FDC-BF98-C88E-CDAC-BA34D699D48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08895FA8-1C0D-7ECA-5250-5547F8C6695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BONNET Catherine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CPD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06 62 48 21 56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3"/>
                </a:rPr>
                <a:t>catherine.bonnet@ac-nice.fr</a:t>
              </a:r>
              <a:endParaRPr lang="fr-FR" sz="8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5761A1B2-A6BF-E221-CDF3-B0407D3C6C89}"/>
              </a:ext>
            </a:extLst>
          </p:cNvPr>
          <p:cNvGrpSpPr/>
          <p:nvPr/>
        </p:nvGrpSpPr>
        <p:grpSpPr>
          <a:xfrm>
            <a:off x="4788728" y="4927372"/>
            <a:ext cx="1886020" cy="731112"/>
            <a:chOff x="2710264" y="2009276"/>
            <a:chExt cx="2580190" cy="1169353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A5092897-232B-448B-9B10-5884F791901F}"/>
                </a:ext>
              </a:extLst>
            </p:cNvPr>
            <p:cNvSpPr/>
            <p:nvPr/>
          </p:nvSpPr>
          <p:spPr>
            <a:xfrm>
              <a:off x="2826664" y="2096363"/>
              <a:ext cx="2463790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6D8C43CE-2D24-EECC-4C79-93617F8BD029}"/>
                </a:ext>
              </a:extLst>
            </p:cNvPr>
            <p:cNvSpPr/>
            <p:nvPr/>
          </p:nvSpPr>
          <p:spPr>
            <a:xfrm>
              <a:off x="2710264" y="2009276"/>
              <a:ext cx="2473881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LOGEART Karine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4"/>
                </a:rPr>
                <a:t>karine.logeart@ac-nice.fr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FC18392-9DB6-5230-38A1-4C3DEDB7F599}"/>
              </a:ext>
            </a:extLst>
          </p:cNvPr>
          <p:cNvGrpSpPr/>
          <p:nvPr/>
        </p:nvGrpSpPr>
        <p:grpSpPr>
          <a:xfrm>
            <a:off x="7112651" y="3286874"/>
            <a:ext cx="1734946" cy="731112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80DAF839-BC70-34E1-EF96-D304CB46336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007CD72B-2809-EF13-326D-99976C0B62E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MOLINERI Patrick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ALPES-MARITIMES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06 10 24 68 72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5"/>
                </a:rPr>
                <a:t>sd006@unss.org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5604B774-C65A-3B3A-4192-B8CD85F6390E}"/>
              </a:ext>
            </a:extLst>
          </p:cNvPr>
          <p:cNvGrpSpPr/>
          <p:nvPr/>
        </p:nvGrpSpPr>
        <p:grpSpPr>
          <a:xfrm>
            <a:off x="7151628" y="4927372"/>
            <a:ext cx="1657237" cy="731112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23167FEC-63C4-CEB1-4F22-037829AF254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68450C43-4D43-4E80-9E67-24439FD59F3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LABEAUNE Laurent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VAR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</a:rPr>
                <a:t>06 82 43 35 06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hlinkClick r:id="rId6"/>
                </a:rPr>
                <a:t>laurent.labeaune@unss.org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438ABD8-2A72-F8E5-EAB1-F8EF09D1B45B}"/>
              </a:ext>
            </a:extLst>
          </p:cNvPr>
          <p:cNvGrpSpPr/>
          <p:nvPr/>
        </p:nvGrpSpPr>
        <p:grpSpPr>
          <a:xfrm>
            <a:off x="7081976" y="1560799"/>
            <a:ext cx="1867512" cy="900053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222BD5D5-4906-5CEA-2C94-0E81D1E318F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B3C2E50A-9167-25D2-E71C-4CC543FCF7E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LENOC Pierre 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06 86 78 67 09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04 92 19 92 92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7"/>
                </a:rPr>
                <a:t>sr-nice@unss.org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9A526120-E0C3-9039-7500-89AD8A3D5135}"/>
              </a:ext>
            </a:extLst>
          </p:cNvPr>
          <p:cNvGrpSpPr/>
          <p:nvPr/>
        </p:nvGrpSpPr>
        <p:grpSpPr>
          <a:xfrm>
            <a:off x="9291814" y="1608460"/>
            <a:ext cx="1734946" cy="852389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B8CE632C-96F8-008D-1DE6-70083FB1EA7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17DF2C23-C669-A0FB-09C1-E7336AEE08C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BIANCHI Julien</a:t>
              </a:r>
            </a:p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06 74 75 08 10</a:t>
              </a:r>
            </a:p>
            <a:p>
              <a:r>
                <a:rPr lang="fr-FR" sz="800" dirty="0">
                  <a:solidFill>
                    <a:srgbClr val="002060"/>
                  </a:solidFill>
                  <a:cs typeface="Times New Roman" panose="02020603050405020304" pitchFamily="18" charset="0"/>
                  <a:hlinkClick r:id="rId8"/>
                </a:rPr>
                <a:t>j-bianchi@ugsel.org </a:t>
              </a:r>
              <a:endParaRPr lang="fr-FR" sz="800" dirty="0">
                <a:solidFill>
                  <a:srgbClr val="00206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27B12FA7-5FB0-49E6-F876-86EE100F8BF0}"/>
              </a:ext>
            </a:extLst>
          </p:cNvPr>
          <p:cNvGrpSpPr/>
          <p:nvPr/>
        </p:nvGrpSpPr>
        <p:grpSpPr>
          <a:xfrm>
            <a:off x="4723456" y="1560798"/>
            <a:ext cx="1955081" cy="900053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CC6F8C90-752A-5135-2FC5-F1B61DD1BD0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F8868630-43A9-1EA0-74C5-D888EFC769A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RIGOTTARD Didier 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IA - IPR EPS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04 93 53 71 56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9"/>
                </a:rPr>
                <a:t>didier.rigottard@ac-nice.fr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091011ED-4CB9-B672-2B87-24349A948770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NICE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MÉDITERRANÉE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97BE53-2A7B-0B7F-1592-8894A2A07F8A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18ADFD8-A205-520D-3E85-4CA6E23D2D08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1914484-52E2-F172-F91A-FFF02D66BDAF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texte, Police, logo, Graphique&#10;&#10;Description générée automatiquement">
            <a:hlinkClick r:id="rId10"/>
            <a:extLst>
              <a:ext uri="{FF2B5EF4-FFF2-40B4-BE49-F238E27FC236}">
                <a16:creationId xmlns:a16="http://schemas.microsoft.com/office/drawing/2014/main" id="{D1D0C10F-DB54-7EC8-AF84-05B3E1774C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284" y="403715"/>
            <a:ext cx="913571" cy="919662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C1A69C5-21F9-7577-8490-5FB37F40BFF2}"/>
              </a:ext>
            </a:extLst>
          </p:cNvPr>
          <p:cNvGrpSpPr/>
          <p:nvPr/>
        </p:nvGrpSpPr>
        <p:grpSpPr>
          <a:xfrm>
            <a:off x="2576902" y="4927372"/>
            <a:ext cx="1734946" cy="731112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9FFFAFA-51F8-E971-A570-9D6D2AD53D9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45DC20DF-ADB3-ADD7-0A75-E79E69AB8CA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RÉGNIER Ludivine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CTD PPF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06 08 28 92 25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>
                  <a:solidFill>
                    <a:srgbClr val="0080C6"/>
                  </a:solidFill>
                  <a:latin typeface="Arial" panose="020B0604020202020204"/>
                  <a:cs typeface="Gisha"/>
                  <a:hlinkClick r:id="rId12"/>
                </a:rPr>
                <a:t>l</a:t>
              </a: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cs typeface="Gisha"/>
                  <a:hlinkClick r:id="rId12"/>
                </a:rPr>
                <a:t>regnier@var.fff.fr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91509FE7-C08D-4B79-3539-AC2082290CD6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D8AFC10-993B-09C6-8562-A1592961D497}"/>
              </a:ext>
            </a:extLst>
          </p:cNvPr>
          <p:cNvGrpSpPr/>
          <p:nvPr/>
        </p:nvGrpSpPr>
        <p:grpSpPr>
          <a:xfrm>
            <a:off x="2615757" y="1563557"/>
            <a:ext cx="1734946" cy="897293"/>
            <a:chOff x="2916942" y="2009276"/>
            <a:chExt cx="2373512" cy="116935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2BF80381-E91A-2128-2813-E2885BE2814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92FDCCED-F3E7-4417-F920-069E2A6B9DA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JÄGER Jonathan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06 73 86 35 52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  <a:hlinkClick r:id="rId14"/>
                </a:rPr>
                <a:t>jjager@mediterranee.fff.fr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64F80A-56F8-F66F-81C1-13BCD3AA64CE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6" name="Hexagone 15">
              <a:extLst>
                <a:ext uri="{FF2B5EF4-FFF2-40B4-BE49-F238E27FC236}">
                  <a16:creationId xmlns:a16="http://schemas.microsoft.com/office/drawing/2014/main" id="{42534CF3-47DE-86D3-3B06-3FC9C7614CEC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Image 16" descr="Une image contenant logo, cercle, Emblème, texte&#10;&#10;Description générée automatiquement">
              <a:hlinkClick r:id="rId15"/>
              <a:extLst>
                <a:ext uri="{FF2B5EF4-FFF2-40B4-BE49-F238E27FC236}">
                  <a16:creationId xmlns:a16="http://schemas.microsoft.com/office/drawing/2014/main" id="{2C2C7276-BE48-F46D-23DA-B4E19F366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34191" t="22222" r="34743" b="21568"/>
            <a:stretch/>
          </p:blipFill>
          <p:spPr>
            <a:xfrm>
              <a:off x="11149571" y="205596"/>
              <a:ext cx="664886" cy="676689"/>
            </a:xfrm>
            <a:prstGeom prst="rect">
              <a:avLst/>
            </a:prstGeom>
          </p:spPr>
        </p:pic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AF2BC58-A565-E895-8DEE-6298114B3DFD}"/>
              </a:ext>
            </a:extLst>
          </p:cNvPr>
          <p:cNvGrpSpPr/>
          <p:nvPr/>
        </p:nvGrpSpPr>
        <p:grpSpPr>
          <a:xfrm>
            <a:off x="2615115" y="3362300"/>
            <a:ext cx="1734946" cy="731112"/>
            <a:chOff x="2916942" y="2009276"/>
            <a:chExt cx="2373512" cy="116935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431A976-DA56-7C78-FD25-64043E022BB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1BFDDDA1-182F-5EFF-1E50-A58709829BF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AGUIAR Stéphane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CTD PPF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/>
                </a:rPr>
                <a:t>06 80 82 95 68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cs typeface="Gisha"/>
                  <a:hlinkClick r:id="rId12"/>
                </a:rPr>
                <a:t>saguiar@cotedazur.fff.fr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345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9AEA65-FA99-A4A7-F516-E74BED55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 : coins arrondis 66">
            <a:extLst>
              <a:ext uri="{FF2B5EF4-FFF2-40B4-BE49-F238E27FC236}">
                <a16:creationId xmlns:a16="http://schemas.microsoft.com/office/drawing/2014/main" id="{DA014167-1C8E-C201-F27E-2EDC2E6A5677}"/>
              </a:ext>
            </a:extLst>
          </p:cNvPr>
          <p:cNvSpPr/>
          <p:nvPr/>
        </p:nvSpPr>
        <p:spPr>
          <a:xfrm>
            <a:off x="4422520" y="1525014"/>
            <a:ext cx="1802477" cy="100752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Image 4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C61D4E74-BEC0-0A6A-7947-6156713DE6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 15" descr="Une image contenant texte, Police, logo, capture d’écran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51C4E3AF-821A-E446-15E5-C85FF6996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46" y="138305"/>
            <a:ext cx="1256962" cy="92177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FBC772A-1250-FCD9-D923-EBB89EE9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318C076-3438-AF40-682D-542F0F0BE398}"/>
              </a:ext>
            </a:extLst>
          </p:cNvPr>
          <p:cNvSpPr/>
          <p:nvPr/>
        </p:nvSpPr>
        <p:spPr>
          <a:xfrm>
            <a:off x="63064" y="1626668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3865FEA-70D3-C924-9A14-4912BC628320}"/>
              </a:ext>
            </a:extLst>
          </p:cNvPr>
          <p:cNvSpPr/>
          <p:nvPr/>
        </p:nvSpPr>
        <p:spPr>
          <a:xfrm>
            <a:off x="2756233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993DB58-379F-2E86-59F1-1F723A52C890}"/>
              </a:ext>
            </a:extLst>
          </p:cNvPr>
          <p:cNvSpPr/>
          <p:nvPr/>
        </p:nvSpPr>
        <p:spPr>
          <a:xfrm>
            <a:off x="4814896" y="943898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50FDD9B-0EE4-40B1-77AE-6EAC19FCD26C}"/>
              </a:ext>
            </a:extLst>
          </p:cNvPr>
          <p:cNvSpPr/>
          <p:nvPr/>
        </p:nvSpPr>
        <p:spPr>
          <a:xfrm>
            <a:off x="6873559" y="952272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122E931-9739-CE27-ECDC-AAE12C6EC941}"/>
              </a:ext>
            </a:extLst>
          </p:cNvPr>
          <p:cNvSpPr/>
          <p:nvPr/>
        </p:nvSpPr>
        <p:spPr>
          <a:xfrm>
            <a:off x="8749673" y="955770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96FAF16-3EF2-EB21-0252-C474063219A0}"/>
              </a:ext>
            </a:extLst>
          </p:cNvPr>
          <p:cNvSpPr/>
          <p:nvPr/>
        </p:nvSpPr>
        <p:spPr>
          <a:xfrm rot="16200000">
            <a:off x="-1696483" y="4221132"/>
            <a:ext cx="4011531" cy="351032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8712EE4-6C42-1217-111E-14187B7F5907}"/>
              </a:ext>
            </a:extLst>
          </p:cNvPr>
          <p:cNvSpPr/>
          <p:nvPr/>
        </p:nvSpPr>
        <p:spPr>
          <a:xfrm>
            <a:off x="612512" y="2487792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Calvados (14)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9BC9112-5FA7-9148-FD8F-CB9ED1459E0D}"/>
              </a:ext>
            </a:extLst>
          </p:cNvPr>
          <p:cNvSpPr/>
          <p:nvPr/>
        </p:nvSpPr>
        <p:spPr>
          <a:xfrm>
            <a:off x="634004" y="4059592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Manche (50)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92D701E-1E5B-F71D-F96E-E8407CB9CB2B}"/>
              </a:ext>
            </a:extLst>
          </p:cNvPr>
          <p:cNvGrpSpPr/>
          <p:nvPr/>
        </p:nvGrpSpPr>
        <p:grpSpPr>
          <a:xfrm>
            <a:off x="2447150" y="1544487"/>
            <a:ext cx="1721207" cy="734243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2EC02F71-C4D2-72F4-B6EB-58D9EAC7D2E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507DE485-7F9B-353D-EEC4-354CDD02C26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DENIS Étienne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07 81 40 12 77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edenis@normandie.fff.fr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0B13DFE-BBC8-5CBD-A735-FB54467B8478}"/>
              </a:ext>
            </a:extLst>
          </p:cNvPr>
          <p:cNvGrpSpPr/>
          <p:nvPr/>
        </p:nvGrpSpPr>
        <p:grpSpPr>
          <a:xfrm>
            <a:off x="2433412" y="2427642"/>
            <a:ext cx="1734945" cy="700749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25EFAE2E-E52B-640E-DD45-8F40265C005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CEF2B97F-838B-95B5-365D-7E7C64A10F9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TOURE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Deen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07 67 89 14 91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dtoure@normandie.fff.fr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972BFA87-A51B-8DC0-2F91-668B4D121C58}"/>
              </a:ext>
            </a:extLst>
          </p:cNvPr>
          <p:cNvGrpSpPr/>
          <p:nvPr/>
        </p:nvGrpSpPr>
        <p:grpSpPr>
          <a:xfrm>
            <a:off x="4375653" y="1379934"/>
            <a:ext cx="1767468" cy="1076268"/>
            <a:chOff x="2916942" y="2009277"/>
            <a:chExt cx="2438908" cy="157448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0CEB02FF-30D7-1653-2414-675295EA361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42287FC6-1B71-9817-F8DF-E9AE13911398}"/>
                </a:ext>
              </a:extLst>
            </p:cNvPr>
            <p:cNvSpPr/>
            <p:nvPr/>
          </p:nvSpPr>
          <p:spPr>
            <a:xfrm>
              <a:off x="2916942" y="2009277"/>
              <a:ext cx="2438908" cy="15744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GARNIER Sophie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06 03 37 57 41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sophie.garnier@ac-normandie.fr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GARNIER Sophie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06 84 81 11 93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sophie-losfeld@ac-normandie.fr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745C34D-1C81-1068-5C11-6A5B142EFCC0}"/>
              </a:ext>
            </a:extLst>
          </p:cNvPr>
          <p:cNvGrpSpPr/>
          <p:nvPr/>
        </p:nvGrpSpPr>
        <p:grpSpPr>
          <a:xfrm>
            <a:off x="6505833" y="1547633"/>
            <a:ext cx="1705328" cy="733848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FCA85279-B8EE-084B-5B25-CFF4589EF56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EF7F76BC-027E-20D7-ED1C-D1E04E00ED9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PANNETIER Cécile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06 77 29 18 68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9"/>
                </a:rPr>
                <a:t>Cecile.pannetier@unss.org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2BE1BC7A-2611-8170-151A-63E8596215FB}"/>
              </a:ext>
            </a:extLst>
          </p:cNvPr>
          <p:cNvGrpSpPr/>
          <p:nvPr/>
        </p:nvGrpSpPr>
        <p:grpSpPr>
          <a:xfrm>
            <a:off x="6522021" y="3971144"/>
            <a:ext cx="1716339" cy="677235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7D937D10-1983-88CC-A7F9-69EE3CA131B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C495A080-5F09-F242-D9B5-0F5F35B130F2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ERNAULT Emmanuel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MANCHE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06 08 64 92 15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sd050@unss.org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5979A0F-06FE-970D-22B2-757004C50A59}"/>
              </a:ext>
            </a:extLst>
          </p:cNvPr>
          <p:cNvGrpSpPr/>
          <p:nvPr/>
        </p:nvGrpSpPr>
        <p:grpSpPr>
          <a:xfrm>
            <a:off x="6524061" y="4804343"/>
            <a:ext cx="1674924" cy="703540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AD7B75E4-F037-DBE9-AF07-11CD4185B66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AAEA743-3038-CDCE-154E-1C7303FD659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PANTALEON Mathieu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ORNE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02 33 80 27 50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sd061@unss.org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85FAF0C-33AD-6F62-1EA1-BE4DD13CA768}"/>
              </a:ext>
            </a:extLst>
          </p:cNvPr>
          <p:cNvGrpSpPr/>
          <p:nvPr/>
        </p:nvGrpSpPr>
        <p:grpSpPr>
          <a:xfrm>
            <a:off x="6505833" y="2386674"/>
            <a:ext cx="1705328" cy="709332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F6CEF52B-0C7E-51D8-9AAE-5F66B013FAD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45B62D24-0E92-8179-8631-2B820A1EB82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MARIE Loïc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CALVADOS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06 64 16 85 61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sd061@unss.org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F8467375-F4A0-28AF-9FD2-6960E5E783F4}"/>
              </a:ext>
            </a:extLst>
          </p:cNvPr>
          <p:cNvGrpSpPr/>
          <p:nvPr/>
        </p:nvGrpSpPr>
        <p:grpSpPr>
          <a:xfrm>
            <a:off x="8516237" y="1562511"/>
            <a:ext cx="1532168" cy="752876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EBC9CF3A-98C1-671C-6935-B21DFABC63D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3C867640-CF57-03C6-1322-3681E5EDF15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TRANIER Cyril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06 95 88 06 12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c-tranier@ugsel.org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9748C5-CB91-7CCE-D0E5-5AAA6A536197}"/>
              </a:ext>
            </a:extLst>
          </p:cNvPr>
          <p:cNvSpPr/>
          <p:nvPr/>
        </p:nvSpPr>
        <p:spPr>
          <a:xfrm>
            <a:off x="9701421" y="6398506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DF46270-8999-8CC6-8588-7663CEB16437}"/>
              </a:ext>
            </a:extLst>
          </p:cNvPr>
          <p:cNvSpPr/>
          <p:nvPr/>
        </p:nvSpPr>
        <p:spPr>
          <a:xfrm>
            <a:off x="9282321" y="6402411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944134-068D-66F9-0EA1-0E875DF4FCDC}"/>
              </a:ext>
            </a:extLst>
          </p:cNvPr>
          <p:cNvSpPr/>
          <p:nvPr/>
        </p:nvSpPr>
        <p:spPr>
          <a:xfrm>
            <a:off x="10527610" y="6397877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7185D9F-33CE-4852-F236-C83F5DDBF2D2}"/>
              </a:ext>
            </a:extLst>
          </p:cNvPr>
          <p:cNvGrpSpPr/>
          <p:nvPr/>
        </p:nvGrpSpPr>
        <p:grpSpPr>
          <a:xfrm>
            <a:off x="2433412" y="4014721"/>
            <a:ext cx="1777736" cy="691926"/>
            <a:chOff x="2916942" y="2009275"/>
            <a:chExt cx="2373512" cy="1169354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FBB4B47B-15FA-64D2-AE1D-FB7C85F28E0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A28061BF-3E3C-A78A-B2D2-8726A746368B}"/>
                </a:ext>
              </a:extLst>
            </p:cNvPr>
            <p:cNvSpPr/>
            <p:nvPr/>
          </p:nvSpPr>
          <p:spPr>
            <a:xfrm>
              <a:off x="2916942" y="2009275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BOUET Antoine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06 77 64 69 74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fabouetl@normandie.fff.fr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F06CED3-E515-1781-4DBB-81E6C4C37208}"/>
              </a:ext>
            </a:extLst>
          </p:cNvPr>
          <p:cNvSpPr/>
          <p:nvPr/>
        </p:nvSpPr>
        <p:spPr>
          <a:xfrm>
            <a:off x="634004" y="4852978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Orne (61)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7DC6E42-4124-2E67-D00B-07651E05B834}"/>
              </a:ext>
            </a:extLst>
          </p:cNvPr>
          <p:cNvSpPr/>
          <p:nvPr/>
        </p:nvSpPr>
        <p:spPr>
          <a:xfrm>
            <a:off x="2376146" y="180623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NORMANDIE – LIGUE DE NORMANDIE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3" name="Bouton d’action : accueil 16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3207CB99-FEAB-B97E-87C9-511610F3A6C5}"/>
              </a:ext>
            </a:extLst>
          </p:cNvPr>
          <p:cNvSpPr/>
          <p:nvPr/>
        </p:nvSpPr>
        <p:spPr>
          <a:xfrm>
            <a:off x="10108510" y="6397877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3CE4328-FC08-352E-8A62-3F36FD244019}"/>
              </a:ext>
            </a:extLst>
          </p:cNvPr>
          <p:cNvGrpSpPr/>
          <p:nvPr/>
        </p:nvGrpSpPr>
        <p:grpSpPr>
          <a:xfrm>
            <a:off x="11014067" y="61958"/>
            <a:ext cx="951748" cy="788619"/>
            <a:chOff x="11014067" y="138305"/>
            <a:chExt cx="951748" cy="788619"/>
          </a:xfrm>
        </p:grpSpPr>
        <p:sp>
          <p:nvSpPr>
            <p:cNvPr id="10" name="Hexagone 9">
              <a:extLst>
                <a:ext uri="{FF2B5EF4-FFF2-40B4-BE49-F238E27FC236}">
                  <a16:creationId xmlns:a16="http://schemas.microsoft.com/office/drawing/2014/main" id="{2A20DBB5-0184-E9A8-90A3-5DB25250A8A6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Image 14" descr="Une image contenant symbole, logo, Police, Emblème&#10;&#10;Description générée automatiquement">
              <a:hlinkClick r:id="rId15"/>
              <a:extLst>
                <a:ext uri="{FF2B5EF4-FFF2-40B4-BE49-F238E27FC236}">
                  <a16:creationId xmlns:a16="http://schemas.microsoft.com/office/drawing/2014/main" id="{0C3FE065-E37A-C8B5-524B-FA7A38A58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303258" y="197830"/>
              <a:ext cx="373365" cy="669568"/>
            </a:xfrm>
            <a:prstGeom prst="rect">
              <a:avLst/>
            </a:prstGeom>
          </p:spPr>
        </p:pic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3CAA5E6-4D0F-529B-E607-C6BC606313DF}"/>
              </a:ext>
            </a:extLst>
          </p:cNvPr>
          <p:cNvSpPr/>
          <p:nvPr/>
        </p:nvSpPr>
        <p:spPr>
          <a:xfrm>
            <a:off x="612512" y="3273692"/>
            <a:ext cx="1284567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Eure (27)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EA4EC33-584A-A4D0-CA42-3F3132F2C21A}"/>
              </a:ext>
            </a:extLst>
          </p:cNvPr>
          <p:cNvSpPr/>
          <p:nvPr/>
        </p:nvSpPr>
        <p:spPr>
          <a:xfrm>
            <a:off x="641579" y="5669080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Seine-Maritime (76)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7D2A97C-D836-A349-5308-D3B0F0DE3EB6}"/>
              </a:ext>
            </a:extLst>
          </p:cNvPr>
          <p:cNvGrpSpPr/>
          <p:nvPr/>
        </p:nvGrpSpPr>
        <p:grpSpPr>
          <a:xfrm>
            <a:off x="2432834" y="3214726"/>
            <a:ext cx="1777736" cy="662848"/>
            <a:chOff x="2916942" y="2009276"/>
            <a:chExt cx="2373512" cy="11693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19C0C689-13A3-FA83-131D-2B72221C33D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F68F4BBB-9FBE-0254-2904-26011B244E0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FERTE Ivan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FORMATION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07 57 02 83 39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iferte@normandie.fff.fr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F39B60F-04FE-A776-D8FC-07AB114A08C2}"/>
              </a:ext>
            </a:extLst>
          </p:cNvPr>
          <p:cNvGrpSpPr/>
          <p:nvPr/>
        </p:nvGrpSpPr>
        <p:grpSpPr>
          <a:xfrm>
            <a:off x="6539683" y="5615753"/>
            <a:ext cx="1671478" cy="732891"/>
            <a:chOff x="2916942" y="2009276"/>
            <a:chExt cx="2373512" cy="1169353"/>
          </a:xfrm>
        </p:grpSpPr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7AF06F16-8E19-EA9A-BE49-0061DC972FF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1910089E-BD0E-05C8-FA4D-2536F63A497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DAMOVILLE Benoît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06 26 10 43 35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7"/>
                </a:rPr>
                <a:t>sd076@unss.org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715AF576-A496-7C98-03E3-A445106E3798}"/>
              </a:ext>
            </a:extLst>
          </p:cNvPr>
          <p:cNvGrpSpPr/>
          <p:nvPr/>
        </p:nvGrpSpPr>
        <p:grpSpPr>
          <a:xfrm>
            <a:off x="2441470" y="5621423"/>
            <a:ext cx="1777736" cy="734927"/>
            <a:chOff x="2916942" y="2009275"/>
            <a:chExt cx="2373512" cy="1169354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A0D9E035-893E-7B07-A76E-28FC8A109D2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653B7A3B-6ADD-B6F1-49A0-92E2AB56F91D}"/>
                </a:ext>
              </a:extLst>
            </p:cNvPr>
            <p:cNvSpPr/>
            <p:nvPr/>
          </p:nvSpPr>
          <p:spPr>
            <a:xfrm>
              <a:off x="2916942" y="2009275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DAHMANE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Hakli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SEINE-MARITIME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06 20 09 25 30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8"/>
                </a:rPr>
                <a:t>hdahmane@normandie.fff.fr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3F58B9F9-EB1C-8EA5-EC45-4B0CA82E9E2C}"/>
              </a:ext>
            </a:extLst>
          </p:cNvPr>
          <p:cNvGrpSpPr/>
          <p:nvPr/>
        </p:nvGrpSpPr>
        <p:grpSpPr>
          <a:xfrm>
            <a:off x="6513050" y="3178470"/>
            <a:ext cx="1698111" cy="698171"/>
            <a:chOff x="2916942" y="2009275"/>
            <a:chExt cx="2373512" cy="1169354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7AE7B1BE-7F48-A1B3-30E5-E23C0EE9C19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24B3824A-2B05-8048-50A9-9B4BF2252227}"/>
                </a:ext>
              </a:extLst>
            </p:cNvPr>
            <p:cNvSpPr/>
            <p:nvPr/>
          </p:nvSpPr>
          <p:spPr>
            <a:xfrm>
              <a:off x="2916942" y="2009275"/>
              <a:ext cx="2267201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JOSQUIN Hervé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DASRD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06 85 55 55 85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9"/>
                </a:rPr>
                <a:t>sd027@unss.org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5DB2000-9C46-2CFD-4406-1204C7F99CD8}"/>
              </a:ext>
            </a:extLst>
          </p:cNvPr>
          <p:cNvGrpSpPr/>
          <p:nvPr/>
        </p:nvGrpSpPr>
        <p:grpSpPr>
          <a:xfrm>
            <a:off x="2441470" y="4832611"/>
            <a:ext cx="1777736" cy="662848"/>
            <a:chOff x="2916942" y="2009276"/>
            <a:chExt cx="2373512" cy="1169353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1D00B9BA-09E6-5CF4-54ED-4482D73426E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id="{1FEB3DA9-400B-A6B1-1648-38B9D996D3B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E965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XXXXX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BE965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 PPF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BE965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06 00 00 00 00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BE965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2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???@normandie.fff.fr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BE965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57" name="Rectangle : coins arrondis 56">
            <a:extLst>
              <a:ext uri="{FF2B5EF4-FFF2-40B4-BE49-F238E27FC236}">
                <a16:creationId xmlns:a16="http://schemas.microsoft.com/office/drawing/2014/main" id="{0F3A684F-A063-1052-1D91-5B482FD4C68B}"/>
              </a:ext>
            </a:extLst>
          </p:cNvPr>
          <p:cNvSpPr/>
          <p:nvPr/>
        </p:nvSpPr>
        <p:spPr>
          <a:xfrm>
            <a:off x="10709314" y="955770"/>
            <a:ext cx="951748" cy="35969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FFSU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C73528AB-7400-76A4-F59B-9C82B56E974C}"/>
              </a:ext>
            </a:extLst>
          </p:cNvPr>
          <p:cNvGrpSpPr/>
          <p:nvPr/>
        </p:nvGrpSpPr>
        <p:grpSpPr>
          <a:xfrm>
            <a:off x="10312090" y="2380478"/>
            <a:ext cx="1828021" cy="778275"/>
            <a:chOff x="2916942" y="2009276"/>
            <a:chExt cx="2373512" cy="1169353"/>
          </a:xfrm>
        </p:grpSpPr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E661DA03-82C7-601F-F489-1B53E28420C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EEB1D8AC-8536-21F4-F2BA-59E324061B2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LONG Guillaume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Université Caen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06 22 94 43 22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guillaume.long.eps@gmail.com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8A28B51D-E908-CD06-7CB6-BF702E66CB30}"/>
              </a:ext>
            </a:extLst>
          </p:cNvPr>
          <p:cNvGrpSpPr/>
          <p:nvPr/>
        </p:nvGrpSpPr>
        <p:grpSpPr>
          <a:xfrm>
            <a:off x="10305802" y="5563916"/>
            <a:ext cx="1828021" cy="778275"/>
            <a:chOff x="2916942" y="2009276"/>
            <a:chExt cx="2373512" cy="1169353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4898B6E6-F853-090F-3E4B-23545A1ACD3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B83FBE66-17B8-45CF-D74F-F19FE9D3672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THIBEAULT Fabien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Université Rouen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06 50 91 48 85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1"/>
                </a:rPr>
                <a:t>fabian.thibeault@univ-rouen.fr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8ED6A8CF-2340-099E-B081-EAAB928294FE}"/>
              </a:ext>
            </a:extLst>
          </p:cNvPr>
          <p:cNvGrpSpPr/>
          <p:nvPr/>
        </p:nvGrpSpPr>
        <p:grpSpPr>
          <a:xfrm>
            <a:off x="8516237" y="2371219"/>
            <a:ext cx="1532168" cy="724785"/>
            <a:chOff x="2916942" y="2009279"/>
            <a:chExt cx="2373512" cy="991552"/>
          </a:xfrm>
        </p:grpSpPr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2FB1E532-1D12-C158-AC45-19F677924344}"/>
                </a:ext>
              </a:extLst>
            </p:cNvPr>
            <p:cNvSpPr/>
            <p:nvPr/>
          </p:nvSpPr>
          <p:spPr>
            <a:xfrm>
              <a:off x="3023252" y="2031377"/>
              <a:ext cx="2267202" cy="96945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752A3BB9-3875-6160-8109-1B53BFA0FC0D}"/>
                </a:ext>
              </a:extLst>
            </p:cNvPr>
            <p:cNvSpPr/>
            <p:nvPr/>
          </p:nvSpPr>
          <p:spPr>
            <a:xfrm>
              <a:off x="2916942" y="2009279"/>
              <a:ext cx="2267202" cy="82758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LEBOULEUX Patrick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 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F4290D13-5DBD-D21C-0787-E99E7086A006}"/>
              </a:ext>
            </a:extLst>
          </p:cNvPr>
          <p:cNvGrpSpPr/>
          <p:nvPr/>
        </p:nvGrpSpPr>
        <p:grpSpPr>
          <a:xfrm>
            <a:off x="8516237" y="3971144"/>
            <a:ext cx="1639465" cy="696807"/>
            <a:chOff x="2916942" y="2009276"/>
            <a:chExt cx="2373512" cy="1169353"/>
          </a:xfrm>
        </p:grpSpPr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6C30DE2D-B078-C6B6-C232-58DE33FDECB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27101973-5749-B474-8918-CE3E7084EC4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BISSON Romain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 50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0D8AA92A-2D92-C9FA-E6B9-C4126E92260A}"/>
              </a:ext>
            </a:extLst>
          </p:cNvPr>
          <p:cNvGrpSpPr/>
          <p:nvPr/>
        </p:nvGrpSpPr>
        <p:grpSpPr>
          <a:xfrm>
            <a:off x="8516237" y="4825700"/>
            <a:ext cx="1650887" cy="677886"/>
            <a:chOff x="2916942" y="2009277"/>
            <a:chExt cx="2373512" cy="1169352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1102D8A1-6515-5C71-5541-E9FBF8ECBD5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C5D3F547-B336-0878-F3D6-6CE9B8598BE9}"/>
                </a:ext>
              </a:extLst>
            </p:cNvPr>
            <p:cNvSpPr/>
            <p:nvPr/>
          </p:nvSpPr>
          <p:spPr>
            <a:xfrm>
              <a:off x="2916942" y="2009277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TESSIER Amaury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 61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317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EC4F47-3FEF-3F1B-5FAD-23EDE0B94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4872ADD2-F3D2-8B63-8C56-8D22807DF0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7" name="Image 36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B79551E2-D62A-E866-2767-150D758C5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4" y="411515"/>
            <a:ext cx="1012937" cy="92177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24EE92D-73C1-2C06-6F46-37A7D9C9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19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0D9209F-2F53-1486-0999-79E612B947B2}"/>
              </a:ext>
            </a:extLst>
          </p:cNvPr>
          <p:cNvSpPr/>
          <p:nvPr/>
        </p:nvSpPr>
        <p:spPr>
          <a:xfrm>
            <a:off x="382285" y="1743856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D6B18D5-E1E7-005C-2960-56D33F00A9B9}"/>
              </a:ext>
            </a:extLst>
          </p:cNvPr>
          <p:cNvSpPr/>
          <p:nvPr/>
        </p:nvSpPr>
        <p:spPr>
          <a:xfrm>
            <a:off x="2953079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521E129-4304-BBC2-7DBD-C5C88009EFD2}"/>
              </a:ext>
            </a:extLst>
          </p:cNvPr>
          <p:cNvSpPr/>
          <p:nvPr/>
        </p:nvSpPr>
        <p:spPr>
          <a:xfrm>
            <a:off x="5264524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05609A8-E8F0-6411-9ED0-CB555097F923}"/>
              </a:ext>
            </a:extLst>
          </p:cNvPr>
          <p:cNvSpPr/>
          <p:nvPr/>
        </p:nvSpPr>
        <p:spPr>
          <a:xfrm>
            <a:off x="7565104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E220FE6-5CE8-564E-6B85-40C296504075}"/>
              </a:ext>
            </a:extLst>
          </p:cNvPr>
          <p:cNvSpPr/>
          <p:nvPr/>
        </p:nvSpPr>
        <p:spPr>
          <a:xfrm>
            <a:off x="9853462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19BF0ED-DC6E-E578-224D-7080B4C9B325}"/>
              </a:ext>
            </a:extLst>
          </p:cNvPr>
          <p:cNvSpPr/>
          <p:nvPr/>
        </p:nvSpPr>
        <p:spPr>
          <a:xfrm rot="16200000">
            <a:off x="-1143577" y="4542907"/>
            <a:ext cx="3296508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767409E-4C37-E17E-648A-05A86F902341}"/>
              </a:ext>
            </a:extLst>
          </p:cNvPr>
          <p:cNvSpPr/>
          <p:nvPr/>
        </p:nvSpPr>
        <p:spPr>
          <a:xfrm>
            <a:off x="843958" y="4441686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Creuse (23)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8E296D0-560E-B8DF-7C2B-D53571A41DCA}"/>
              </a:ext>
            </a:extLst>
          </p:cNvPr>
          <p:cNvSpPr/>
          <p:nvPr/>
        </p:nvSpPr>
        <p:spPr>
          <a:xfrm>
            <a:off x="850846" y="5692595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Haute-Vienne (87)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D41C5E9-3533-F60A-15CB-6884546B1457}"/>
              </a:ext>
            </a:extLst>
          </p:cNvPr>
          <p:cNvGrpSpPr/>
          <p:nvPr/>
        </p:nvGrpSpPr>
        <p:grpSpPr>
          <a:xfrm>
            <a:off x="2568350" y="1671103"/>
            <a:ext cx="1721207" cy="778275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EF59F920-0EE1-6C82-2124-C80ED5F10A4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0F77266E-7D84-232F-983A-4128C0D0D5A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PARISOT Frédéric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CTR-C</a:t>
              </a:r>
            </a:p>
            <a:p>
              <a:r>
                <a:rPr lang="fr-FR" sz="800" dirty="0">
                  <a:cs typeface="Gisha" pitchFamily="34" charset="-79"/>
                </a:rPr>
                <a:t>06 82 97 17 02</a:t>
              </a:r>
            </a:p>
            <a:p>
              <a:r>
                <a:rPr lang="fr-FR" sz="800" dirty="0">
                  <a:cs typeface="Gisha" pitchFamily="34" charset="-79"/>
                  <a:hlinkClick r:id="rId5"/>
                </a:rPr>
                <a:t>fparisot@lfna.fff.fr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93FF1BF-3437-304F-0B51-71C45EC0A5D4}"/>
              </a:ext>
            </a:extLst>
          </p:cNvPr>
          <p:cNvGrpSpPr/>
          <p:nvPr/>
        </p:nvGrpSpPr>
        <p:grpSpPr>
          <a:xfrm>
            <a:off x="2561481" y="3022989"/>
            <a:ext cx="1734945" cy="799333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FD8E56E7-8A16-E817-33A1-F9E354557A8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7987D362-70A1-07F2-D968-1DCEA5CFDE5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COELHO Olivier 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CORRÈZE</a:t>
              </a:r>
            </a:p>
            <a:p>
              <a:r>
                <a:rPr lang="fr-FR" sz="800" dirty="0">
                  <a:cs typeface="Gisha" pitchFamily="34" charset="-79"/>
                </a:rPr>
                <a:t>07 60 49 89 05 </a:t>
              </a:r>
            </a:p>
            <a:p>
              <a:r>
                <a:rPr lang="fr-FR" sz="800" dirty="0">
                  <a:cs typeface="Gisha" pitchFamily="34" charset="-79"/>
                  <a:hlinkClick r:id="rId6"/>
                </a:rPr>
                <a:t>ocoelho@foot19.fff.fr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B6EEC534-7E46-2934-29F7-75D390EBCF67}"/>
              </a:ext>
            </a:extLst>
          </p:cNvPr>
          <p:cNvGrpSpPr/>
          <p:nvPr/>
        </p:nvGrpSpPr>
        <p:grpSpPr>
          <a:xfrm>
            <a:off x="4804481" y="1671102"/>
            <a:ext cx="1871834" cy="778275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8C94BFF5-EC7E-4C9E-00B4-A90D21BF083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47E57E8F-C68E-E8A6-716A-BB0F8F9C188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SBAA Philippe 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IA - IPR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7"/>
                </a:rPr>
                <a:t>philippe.sbaa@ac-limoges.fr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DA333FA2-94BA-0890-B455-BDF5ADB56E41}"/>
              </a:ext>
            </a:extLst>
          </p:cNvPr>
          <p:cNvGrpSpPr/>
          <p:nvPr/>
        </p:nvGrpSpPr>
        <p:grpSpPr>
          <a:xfrm>
            <a:off x="7107222" y="1671102"/>
            <a:ext cx="1867512" cy="778275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D14A210F-C52A-03F2-0D6C-C7C94FE7AEA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E59A55EB-5272-4C3C-7DF5-8FB7FF6DB3A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BABULLE Alain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DSR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06 24 91 01 50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8"/>
                </a:rPr>
                <a:t>sd035@unss.org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AEB314D-9C13-7ECB-B060-38CE52032938}"/>
              </a:ext>
            </a:extLst>
          </p:cNvPr>
          <p:cNvGrpSpPr/>
          <p:nvPr/>
        </p:nvGrpSpPr>
        <p:grpSpPr>
          <a:xfrm>
            <a:off x="7107222" y="4300656"/>
            <a:ext cx="1867512" cy="782124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38731E1C-ED44-B9D0-6385-E019F7EDDF0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632F3EBC-4686-D782-8E3E-E75FDE88BB40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FAYE Mylène 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CREUSE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06 84 55 01 20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9"/>
                </a:rPr>
                <a:t>sd023@unss.org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3B7E1884-234B-78F2-6A18-6091B1582F6C}"/>
              </a:ext>
            </a:extLst>
          </p:cNvPr>
          <p:cNvGrpSpPr/>
          <p:nvPr/>
        </p:nvGrpSpPr>
        <p:grpSpPr>
          <a:xfrm>
            <a:off x="7107223" y="5545558"/>
            <a:ext cx="1867511" cy="794414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2480C860-BD2F-033F-F5A3-795B7AB8AB6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5882B0C3-FDBA-4E33-0368-16BD5361B28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BRETON Laetitia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HAUTE-VIENNE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06 81 37 70 00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8"/>
                </a:rPr>
                <a:t>sd035@unss.org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14BAA042-6EE1-6EBF-A11F-A7D3655FE929}"/>
              </a:ext>
            </a:extLst>
          </p:cNvPr>
          <p:cNvGrpSpPr/>
          <p:nvPr/>
        </p:nvGrpSpPr>
        <p:grpSpPr>
          <a:xfrm>
            <a:off x="7086311" y="2927145"/>
            <a:ext cx="1909334" cy="991021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8FF254C6-E20A-82FC-8177-2840AC7EC80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ED199585-B13F-26A7-D704-D381C92729AF}"/>
                </a:ext>
              </a:extLst>
            </p:cNvPr>
            <p:cNvSpPr/>
            <p:nvPr/>
          </p:nvSpPr>
          <p:spPr>
            <a:xfrm>
              <a:off x="2916942" y="2009276"/>
              <a:ext cx="2267201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effectLst/>
                  <a:ea typeface="Times New Roman" panose="02020603050405020304" pitchFamily="18" charset="0"/>
                </a:rPr>
                <a:t>SOUTEYRAND Xavier </a:t>
              </a:r>
              <a:endParaRPr lang="fr-FR" sz="800" b="1" dirty="0">
                <a:solidFill>
                  <a:srgbClr val="FFC000"/>
                </a:solidFill>
                <a:effectLst/>
                <a:ea typeface="Calibri" panose="020F0502020204030204" pitchFamily="34" charset="0"/>
              </a:endParaRP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CORRÈZE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06 83 35 69 27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0"/>
                </a:rPr>
                <a:t>xavier.souteyrand1@ac-limoges.fr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606B5A49-5E9D-4274-E75A-4472A4EB4650}"/>
              </a:ext>
            </a:extLst>
          </p:cNvPr>
          <p:cNvGrpSpPr/>
          <p:nvPr/>
        </p:nvGrpSpPr>
        <p:grpSpPr>
          <a:xfrm>
            <a:off x="9395581" y="1671102"/>
            <a:ext cx="1867511" cy="778275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08009A97-B9EB-9A14-39B2-75718D9318E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7F4D8F39-30DD-BCAD-2C47-72A884F3D8C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MERIDJA Jallal</a:t>
              </a:r>
            </a:p>
            <a:p>
              <a:r>
                <a:rPr lang="fr-FR" sz="8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06 58 63 99 28</a:t>
              </a:r>
            </a:p>
            <a:p>
              <a:r>
                <a:rPr lang="fr-FR" sz="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hlinkClick r:id="rId11"/>
                </a:rPr>
                <a:t>j-meridja@ugsel.org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5405626-C52D-5F93-65D7-423CE95396A0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9DB6322-2419-6C97-BFDF-C9750C16F1FD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940BF9F-9684-0679-B73E-BD89236BFBD0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C058C41-1242-D1AB-E35B-84C6C7CEA12E}"/>
              </a:ext>
            </a:extLst>
          </p:cNvPr>
          <p:cNvGrpSpPr/>
          <p:nvPr/>
        </p:nvGrpSpPr>
        <p:grpSpPr>
          <a:xfrm>
            <a:off x="2540085" y="4300657"/>
            <a:ext cx="1777736" cy="782123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04382F5-54B7-DFFB-F40C-6CFFBBD824B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3E734F8-DE89-5215-E2DD-C25FAA47852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SICOT Florian</a:t>
              </a:r>
            </a:p>
            <a:p>
              <a:r>
                <a:rPr lang="fr-FR" sz="800" b="1" dirty="0">
                  <a:solidFill>
                    <a:srgbClr val="0080C6"/>
                  </a:solidFill>
                </a:rPr>
                <a:t>CTD DAP CREUSE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06 79 02 36 45 </a:t>
              </a:r>
            </a:p>
            <a:p>
              <a:r>
                <a:rPr lang="fr-F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  <a:cs typeface="Times New Roman" panose="02020603050405020304" pitchFamily="18" charset="0"/>
                  <a:hlinkClick r:id="rId12"/>
                </a:rPr>
                <a:t>fsicot@foot23.fff.fr</a:t>
              </a:r>
              <a:endParaRPr lang="fr-FR" sz="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F2C9B6D-9DFA-16CE-EEC4-56BDB1812A05}"/>
              </a:ext>
            </a:extLst>
          </p:cNvPr>
          <p:cNvSpPr/>
          <p:nvPr/>
        </p:nvSpPr>
        <p:spPr>
          <a:xfrm>
            <a:off x="826139" y="3168157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Corrèze (19)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1292134-C48F-6D9E-C570-32F1B1B0D942}"/>
              </a:ext>
            </a:extLst>
          </p:cNvPr>
          <p:cNvGrpSpPr/>
          <p:nvPr/>
        </p:nvGrpSpPr>
        <p:grpSpPr>
          <a:xfrm>
            <a:off x="2560944" y="5555299"/>
            <a:ext cx="1736019" cy="774932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54EA9E6-A881-6E8D-E482-F69D14E8326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0A9B872-E6FF-64CC-F2A4-F8EEB262AD5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70C0"/>
                  </a:solidFill>
                  <a:cs typeface="Gisha" pitchFamily="34" charset="-79"/>
                </a:rPr>
                <a:t>ALEXER Thierry</a:t>
              </a:r>
            </a:p>
            <a:p>
              <a:r>
                <a:rPr lang="fr-FR" sz="800" b="1" dirty="0">
                  <a:solidFill>
                    <a:srgbClr val="0070C0"/>
                  </a:solidFill>
                  <a:cs typeface="Gisha" pitchFamily="34" charset="-79"/>
                </a:rPr>
                <a:t>CTD PPF HAUTE-VIENNE</a:t>
              </a:r>
            </a:p>
            <a:p>
              <a:r>
                <a:rPr lang="fr-FR" sz="800" dirty="0">
                  <a:cs typeface="Gisha" pitchFamily="34" charset="-79"/>
                </a:rPr>
                <a:t>06 63 30 54 75</a:t>
              </a:r>
            </a:p>
            <a:p>
              <a:r>
                <a:rPr lang="fr-FR" sz="800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Gisha" pitchFamily="34" charset="-79"/>
                  <a:hlinkClick r:id="rId13"/>
                </a:rPr>
                <a:t>talexer@lfna.fff.fr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CEBE329-7608-6318-90AC-8515B9D7CC54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LIMOGES –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DE NOUVELLE-AQUITAINE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3" name="Bouton d’action : accueil 169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513BE254-C1FE-1856-195E-FB5A3934312F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054A9F7-B304-048C-EC3D-23361BF3397C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5" name="Hexagone 14">
              <a:extLst>
                <a:ext uri="{FF2B5EF4-FFF2-40B4-BE49-F238E27FC236}">
                  <a16:creationId xmlns:a16="http://schemas.microsoft.com/office/drawing/2014/main" id="{B3527487-2C33-EC9C-42A7-0D039AB1245E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" name="Image 4" descr="Une image contenant art, Graphique, Caractère coloré&#10;&#10;Description générée automatiquement">
              <a:hlinkClick r:id="rId15"/>
              <a:extLst>
                <a:ext uri="{FF2B5EF4-FFF2-40B4-BE49-F238E27FC236}">
                  <a16:creationId xmlns:a16="http://schemas.microsoft.com/office/drawing/2014/main" id="{F903ED7E-D432-74A2-DB50-BF2E26698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9370" y="220048"/>
              <a:ext cx="481142" cy="622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8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00B0F0">
                <a:lumMod val="99855"/>
                <a:alpha val="95000"/>
              </a:srgbClr>
            </a:gs>
            <a:gs pos="53000">
              <a:srgbClr val="175DAA"/>
            </a:gs>
            <a:gs pos="88000">
              <a:srgbClr val="175DAA"/>
            </a:gs>
            <a:gs pos="100000">
              <a:srgbClr val="0079C3"/>
            </a:gs>
          </a:gsLst>
          <a:path path="circle">
            <a:fillToRect l="100000" b="10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69E1A-DD3A-1F91-F3F9-455E15AB3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580C71AF-02D9-0F1C-B641-C315E2FA26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21DCB261-F23D-F2DF-CA79-CF223DBE2BCA}"/>
              </a:ext>
            </a:extLst>
          </p:cNvPr>
          <p:cNvSpPr/>
          <p:nvPr/>
        </p:nvSpPr>
        <p:spPr>
          <a:xfrm>
            <a:off x="4094429" y="325704"/>
            <a:ext cx="4003142" cy="576183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" panose="020B0604020202020204"/>
                <a:cs typeface="Gisha" pitchFamily="34" charset="-79"/>
              </a:rPr>
              <a:t>LIGUES, ACADÉMIES &amp; RÉFÉRENTS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D5228D08-1D49-F833-587C-8529449C3FFD}"/>
              </a:ext>
            </a:extLst>
          </p:cNvPr>
          <p:cNvCxnSpPr>
            <a:cxnSpLocks/>
          </p:cNvCxnSpPr>
          <p:nvPr/>
        </p:nvCxnSpPr>
        <p:spPr>
          <a:xfrm>
            <a:off x="4064000" y="1478705"/>
            <a:ext cx="0" cy="50899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3A2695BF-DD6F-59C4-8CEC-AA288E843658}"/>
              </a:ext>
            </a:extLst>
          </p:cNvPr>
          <p:cNvGrpSpPr/>
          <p:nvPr/>
        </p:nvGrpSpPr>
        <p:grpSpPr>
          <a:xfrm>
            <a:off x="495461" y="1266885"/>
            <a:ext cx="2754662" cy="1218757"/>
            <a:chOff x="500775" y="1281971"/>
            <a:chExt cx="2754662" cy="1218757"/>
          </a:xfrm>
        </p:grpSpPr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768735B3-91D1-349B-EC78-27121A6868F1}"/>
                </a:ext>
              </a:extLst>
            </p:cNvPr>
            <p:cNvSpPr/>
            <p:nvPr/>
          </p:nvSpPr>
          <p:spPr>
            <a:xfrm>
              <a:off x="500775" y="1281971"/>
              <a:ext cx="2754662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AUVERGNE-RHÔNE-ALPES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87" name="Triangle 86">
              <a:extLst>
                <a:ext uri="{FF2B5EF4-FFF2-40B4-BE49-F238E27FC236}">
                  <a16:creationId xmlns:a16="http://schemas.microsoft.com/office/drawing/2014/main" id="{4A2F0F1C-215E-7FBE-1B35-D072594CD70E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Triangle 87">
              <a:extLst>
                <a:ext uri="{FF2B5EF4-FFF2-40B4-BE49-F238E27FC236}">
                  <a16:creationId xmlns:a16="http://schemas.microsoft.com/office/drawing/2014/main" id="{8C73614E-73D9-9372-CAB8-3FA7F397E815}"/>
                </a:ext>
              </a:extLst>
            </p:cNvPr>
            <p:cNvSpPr/>
            <p:nvPr/>
          </p:nvSpPr>
          <p:spPr>
            <a:xfrm rot="5400000">
              <a:off x="490704" y="2032819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Triangle 89">
              <a:extLst>
                <a:ext uri="{FF2B5EF4-FFF2-40B4-BE49-F238E27FC236}">
                  <a16:creationId xmlns:a16="http://schemas.microsoft.com/office/drawing/2014/main" id="{F5FD087F-C2CA-8DD7-D702-7588531EF017}"/>
                </a:ext>
              </a:extLst>
            </p:cNvPr>
            <p:cNvSpPr/>
            <p:nvPr/>
          </p:nvSpPr>
          <p:spPr>
            <a:xfrm rot="5400000">
              <a:off x="487580" y="2308311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9863C32F-C0F0-2521-CAD8-112E4E3AB64D}"/>
                </a:ext>
              </a:extLst>
            </p:cNvPr>
            <p:cNvSpPr txBox="1"/>
            <p:nvPr/>
          </p:nvSpPr>
          <p:spPr>
            <a:xfrm>
              <a:off x="672051" y="1688137"/>
              <a:ext cx="17123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Clermont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6E37519A-D16A-0D08-4E05-D7791410D2AA}"/>
                </a:ext>
              </a:extLst>
            </p:cNvPr>
            <p:cNvSpPr txBox="1"/>
            <p:nvPr/>
          </p:nvSpPr>
          <p:spPr>
            <a:xfrm>
              <a:off x="672051" y="1963627"/>
              <a:ext cx="1431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Lyon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0696619E-FD6B-33F9-EF5B-D1672BF15BCA}"/>
                </a:ext>
              </a:extLst>
            </p:cNvPr>
            <p:cNvSpPr txBox="1"/>
            <p:nvPr/>
          </p:nvSpPr>
          <p:spPr>
            <a:xfrm>
              <a:off x="672051" y="2239118"/>
              <a:ext cx="17123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Grenoble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e 102">
            <a:extLst>
              <a:ext uri="{FF2B5EF4-FFF2-40B4-BE49-F238E27FC236}">
                <a16:creationId xmlns:a16="http://schemas.microsoft.com/office/drawing/2014/main" id="{8E560040-FBFA-3231-C810-4239C0829E41}"/>
              </a:ext>
            </a:extLst>
          </p:cNvPr>
          <p:cNvGrpSpPr/>
          <p:nvPr/>
        </p:nvGrpSpPr>
        <p:grpSpPr>
          <a:xfrm>
            <a:off x="468383" y="2743397"/>
            <a:ext cx="3273647" cy="884651"/>
            <a:chOff x="500774" y="1281971"/>
            <a:chExt cx="3273647" cy="884651"/>
          </a:xfrm>
        </p:grpSpPr>
        <p:sp>
          <p:nvSpPr>
            <p:cNvPr id="104" name="Rectangle : coins arrondis 103">
              <a:extLst>
                <a:ext uri="{FF2B5EF4-FFF2-40B4-BE49-F238E27FC236}">
                  <a16:creationId xmlns:a16="http://schemas.microsoft.com/office/drawing/2014/main" id="{D8850154-3F71-B7D6-ACF8-B34B7D3C31ED}"/>
                </a:ext>
              </a:extLst>
            </p:cNvPr>
            <p:cNvSpPr/>
            <p:nvPr/>
          </p:nvSpPr>
          <p:spPr>
            <a:xfrm>
              <a:off x="500774" y="1281971"/>
              <a:ext cx="3273647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</a:t>
              </a:r>
              <a:r>
                <a:rPr lang="fr-FR" sz="1200" b="1" dirty="0">
                  <a:solidFill>
                    <a:srgbClr val="FFFFFF"/>
                  </a:solidFill>
                  <a:latin typeface="Arial" panose="020B0604020202020204"/>
                  <a:cs typeface="Gisha" pitchFamily="34" charset="-79"/>
                </a:rPr>
                <a:t>BOURGOGNE FRANCHE-COMTÉ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07" name="Triangle 106">
              <a:extLst>
                <a:ext uri="{FF2B5EF4-FFF2-40B4-BE49-F238E27FC236}">
                  <a16:creationId xmlns:a16="http://schemas.microsoft.com/office/drawing/2014/main" id="{9C84A798-6680-BD0B-70D6-78E6EDC5D478}"/>
                </a:ext>
              </a:extLst>
            </p:cNvPr>
            <p:cNvSpPr/>
            <p:nvPr/>
          </p:nvSpPr>
          <p:spPr>
            <a:xfrm rot="5400000">
              <a:off x="490704" y="1698713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Triangle 107">
              <a:extLst>
                <a:ext uri="{FF2B5EF4-FFF2-40B4-BE49-F238E27FC236}">
                  <a16:creationId xmlns:a16="http://schemas.microsoft.com/office/drawing/2014/main" id="{AA1FF619-DD70-1D46-D9C6-09951C03B135}"/>
                </a:ext>
              </a:extLst>
            </p:cNvPr>
            <p:cNvSpPr/>
            <p:nvPr/>
          </p:nvSpPr>
          <p:spPr>
            <a:xfrm rot="5400000">
              <a:off x="490704" y="1974204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17D7669F-3F8A-C69E-3514-064C5BD5CB15}"/>
                </a:ext>
              </a:extLst>
            </p:cNvPr>
            <p:cNvSpPr txBox="1"/>
            <p:nvPr/>
          </p:nvSpPr>
          <p:spPr>
            <a:xfrm>
              <a:off x="672051" y="1629522"/>
              <a:ext cx="14462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Dijon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334D1E70-6CB0-1C0A-59C4-0B5453B5B5C7}"/>
                </a:ext>
              </a:extLst>
            </p:cNvPr>
            <p:cNvSpPr txBox="1"/>
            <p:nvPr/>
          </p:nvSpPr>
          <p:spPr>
            <a:xfrm>
              <a:off x="672051" y="1905012"/>
              <a:ext cx="17700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Besançon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e 115">
            <a:extLst>
              <a:ext uri="{FF2B5EF4-FFF2-40B4-BE49-F238E27FC236}">
                <a16:creationId xmlns:a16="http://schemas.microsoft.com/office/drawing/2014/main" id="{75ADBD01-47A3-4A45-82F4-B2113845B759}"/>
              </a:ext>
            </a:extLst>
          </p:cNvPr>
          <p:cNvGrpSpPr/>
          <p:nvPr/>
        </p:nvGrpSpPr>
        <p:grpSpPr>
          <a:xfrm>
            <a:off x="457370" y="3858159"/>
            <a:ext cx="1888443" cy="667776"/>
            <a:chOff x="500774" y="1281971"/>
            <a:chExt cx="1888443" cy="667776"/>
          </a:xfrm>
        </p:grpSpPr>
        <p:sp>
          <p:nvSpPr>
            <p:cNvPr id="117" name="Rectangle : coins arrondis 116">
              <a:extLst>
                <a:ext uri="{FF2B5EF4-FFF2-40B4-BE49-F238E27FC236}">
                  <a16:creationId xmlns:a16="http://schemas.microsoft.com/office/drawing/2014/main" id="{CCB7E442-B5B9-B352-8EA8-0218FD49230C}"/>
                </a:ext>
              </a:extLst>
            </p:cNvPr>
            <p:cNvSpPr/>
            <p:nvPr/>
          </p:nvSpPr>
          <p:spPr>
            <a:xfrm>
              <a:off x="500774" y="1281971"/>
              <a:ext cx="1888443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DE BRETAGNE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18" name="Triangle 117">
              <a:extLst>
                <a:ext uri="{FF2B5EF4-FFF2-40B4-BE49-F238E27FC236}">
                  <a16:creationId xmlns:a16="http://schemas.microsoft.com/office/drawing/2014/main" id="{3C6DC3C7-092C-40B5-B230-630473F37152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F8BABBE9-EF38-E793-37D6-EFABA403A85A}"/>
                </a:ext>
              </a:extLst>
            </p:cNvPr>
            <p:cNvSpPr txBox="1"/>
            <p:nvPr/>
          </p:nvSpPr>
          <p:spPr>
            <a:xfrm>
              <a:off x="672051" y="1688137"/>
              <a:ext cx="16049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Rennes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99CC1AF1-BE74-A511-C609-8D213D3FC532}"/>
              </a:ext>
            </a:extLst>
          </p:cNvPr>
          <p:cNvGrpSpPr/>
          <p:nvPr/>
        </p:nvGrpSpPr>
        <p:grpSpPr>
          <a:xfrm>
            <a:off x="468383" y="4711733"/>
            <a:ext cx="2475794" cy="667776"/>
            <a:chOff x="500774" y="1281971"/>
            <a:chExt cx="2475794" cy="667776"/>
          </a:xfrm>
        </p:grpSpPr>
        <p:sp>
          <p:nvSpPr>
            <p:cNvPr id="126" name="Rectangle : coins arrondis 125">
              <a:extLst>
                <a:ext uri="{FF2B5EF4-FFF2-40B4-BE49-F238E27FC236}">
                  <a16:creationId xmlns:a16="http://schemas.microsoft.com/office/drawing/2014/main" id="{F733583C-F7B2-DC9B-5A8D-8DAA198E6E36}"/>
                </a:ext>
              </a:extLst>
            </p:cNvPr>
            <p:cNvSpPr/>
            <p:nvPr/>
          </p:nvSpPr>
          <p:spPr>
            <a:xfrm>
              <a:off x="500774" y="1281971"/>
              <a:ext cx="2475794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CENTRE-VAL DE LOIRE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27" name="Triangle 126">
              <a:extLst>
                <a:ext uri="{FF2B5EF4-FFF2-40B4-BE49-F238E27FC236}">
                  <a16:creationId xmlns:a16="http://schemas.microsoft.com/office/drawing/2014/main" id="{6C80CFFF-BCBB-66B1-D6F8-B0CC30C93122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F98CC35E-46EB-65D6-3C3A-237290ADC3B0}"/>
                </a:ext>
              </a:extLst>
            </p:cNvPr>
            <p:cNvSpPr txBox="1"/>
            <p:nvPr/>
          </p:nvSpPr>
          <p:spPr>
            <a:xfrm>
              <a:off x="672051" y="1688137"/>
              <a:ext cx="19784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d’Orléans-Tours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F0B6A25D-E20A-49FF-80F8-903CE002156D}"/>
              </a:ext>
            </a:extLst>
          </p:cNvPr>
          <p:cNvGrpSpPr/>
          <p:nvPr/>
        </p:nvGrpSpPr>
        <p:grpSpPr>
          <a:xfrm>
            <a:off x="468383" y="5609620"/>
            <a:ext cx="1665597" cy="667776"/>
            <a:chOff x="500774" y="1281971"/>
            <a:chExt cx="1665597" cy="667776"/>
          </a:xfrm>
        </p:grpSpPr>
        <p:sp>
          <p:nvSpPr>
            <p:cNvPr id="133" name="Rectangle : coins arrondis 132">
              <a:extLst>
                <a:ext uri="{FF2B5EF4-FFF2-40B4-BE49-F238E27FC236}">
                  <a16:creationId xmlns:a16="http://schemas.microsoft.com/office/drawing/2014/main" id="{B512639C-CFE5-6F3F-2E05-9FDC51EEF25D}"/>
                </a:ext>
              </a:extLst>
            </p:cNvPr>
            <p:cNvSpPr/>
            <p:nvPr/>
          </p:nvSpPr>
          <p:spPr>
            <a:xfrm>
              <a:off x="500774" y="1281971"/>
              <a:ext cx="1341156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CORSE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34" name="Triangle 133">
              <a:extLst>
                <a:ext uri="{FF2B5EF4-FFF2-40B4-BE49-F238E27FC236}">
                  <a16:creationId xmlns:a16="http://schemas.microsoft.com/office/drawing/2014/main" id="{08888E2D-6BDD-0C54-0315-237FADB45E2B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9E902D97-8E47-FB9B-F634-E34FF6E9EDDC}"/>
                </a:ext>
              </a:extLst>
            </p:cNvPr>
            <p:cNvSpPr txBox="1"/>
            <p:nvPr/>
          </p:nvSpPr>
          <p:spPr>
            <a:xfrm>
              <a:off x="672051" y="1688137"/>
              <a:ext cx="14943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Corse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8284CEE8-9A7A-7C89-E9D7-FAFF829E9861}"/>
              </a:ext>
            </a:extLst>
          </p:cNvPr>
          <p:cNvGrpSpPr/>
          <p:nvPr/>
        </p:nvGrpSpPr>
        <p:grpSpPr>
          <a:xfrm>
            <a:off x="4509760" y="1266885"/>
            <a:ext cx="2117643" cy="1218757"/>
            <a:chOff x="500775" y="1281971"/>
            <a:chExt cx="2117643" cy="1218757"/>
          </a:xfrm>
        </p:grpSpPr>
        <p:sp>
          <p:nvSpPr>
            <p:cNvPr id="138" name="Rectangle : coins arrondis 137">
              <a:extLst>
                <a:ext uri="{FF2B5EF4-FFF2-40B4-BE49-F238E27FC236}">
                  <a16:creationId xmlns:a16="http://schemas.microsoft.com/office/drawing/2014/main" id="{8C4D35A0-5A15-FACB-6468-7316D7D1E55F}"/>
                </a:ext>
              </a:extLst>
            </p:cNvPr>
            <p:cNvSpPr/>
            <p:nvPr/>
          </p:nvSpPr>
          <p:spPr>
            <a:xfrm>
              <a:off x="500775" y="1281971"/>
              <a:ext cx="1883604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DU GRAND EST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40" name="Triangle 139">
              <a:extLst>
                <a:ext uri="{FF2B5EF4-FFF2-40B4-BE49-F238E27FC236}">
                  <a16:creationId xmlns:a16="http://schemas.microsoft.com/office/drawing/2014/main" id="{4E98C4D8-DC29-2430-ADFE-F72A62AF4BB4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1" name="Triangle 140">
              <a:extLst>
                <a:ext uri="{FF2B5EF4-FFF2-40B4-BE49-F238E27FC236}">
                  <a16:creationId xmlns:a16="http://schemas.microsoft.com/office/drawing/2014/main" id="{0719B564-3770-3685-82A7-704D0C42CF11}"/>
                </a:ext>
              </a:extLst>
            </p:cNvPr>
            <p:cNvSpPr/>
            <p:nvPr/>
          </p:nvSpPr>
          <p:spPr>
            <a:xfrm rot="5400000">
              <a:off x="490704" y="2032819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2" name="Triangle 141">
              <a:extLst>
                <a:ext uri="{FF2B5EF4-FFF2-40B4-BE49-F238E27FC236}">
                  <a16:creationId xmlns:a16="http://schemas.microsoft.com/office/drawing/2014/main" id="{839FF641-6C51-1534-33C6-7ECCFCAD2F11}"/>
                </a:ext>
              </a:extLst>
            </p:cNvPr>
            <p:cNvSpPr/>
            <p:nvPr/>
          </p:nvSpPr>
          <p:spPr>
            <a:xfrm rot="5400000">
              <a:off x="487580" y="2308311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BB5E02F2-41B6-9A22-1279-6ABB3F179B78}"/>
                </a:ext>
              </a:extLst>
            </p:cNvPr>
            <p:cNvSpPr txBox="1"/>
            <p:nvPr/>
          </p:nvSpPr>
          <p:spPr>
            <a:xfrm>
              <a:off x="672051" y="1688137"/>
              <a:ext cx="15167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Reims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07DE4DCE-8490-BEAD-8903-13683C4E8370}"/>
                </a:ext>
              </a:extLst>
            </p:cNvPr>
            <p:cNvSpPr txBox="1"/>
            <p:nvPr/>
          </p:nvSpPr>
          <p:spPr>
            <a:xfrm>
              <a:off x="672051" y="1963627"/>
              <a:ext cx="19463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Nancy / Metz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53068A39-4DD7-6FAB-70CB-782E6BBEF8A7}"/>
                </a:ext>
              </a:extLst>
            </p:cNvPr>
            <p:cNvSpPr txBox="1"/>
            <p:nvPr/>
          </p:nvSpPr>
          <p:spPr>
            <a:xfrm>
              <a:off x="672051" y="2239118"/>
              <a:ext cx="18469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Strasbourg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8" name="Groupe 147">
            <a:extLst>
              <a:ext uri="{FF2B5EF4-FFF2-40B4-BE49-F238E27FC236}">
                <a16:creationId xmlns:a16="http://schemas.microsoft.com/office/drawing/2014/main" id="{367D499F-1B46-89B7-B160-D2E693F9C135}"/>
              </a:ext>
            </a:extLst>
          </p:cNvPr>
          <p:cNvGrpSpPr/>
          <p:nvPr/>
        </p:nvGrpSpPr>
        <p:grpSpPr>
          <a:xfrm>
            <a:off x="4483135" y="2624354"/>
            <a:ext cx="2183630" cy="884651"/>
            <a:chOff x="500775" y="1281971"/>
            <a:chExt cx="2183630" cy="884651"/>
          </a:xfrm>
        </p:grpSpPr>
        <p:sp>
          <p:nvSpPr>
            <p:cNvPr id="149" name="Rectangle : coins arrondis 148">
              <a:extLst>
                <a:ext uri="{FF2B5EF4-FFF2-40B4-BE49-F238E27FC236}">
                  <a16:creationId xmlns:a16="http://schemas.microsoft.com/office/drawing/2014/main" id="{A9EC3FE5-C6C6-D3D2-3B34-016E3F9F4155}"/>
                </a:ext>
              </a:extLst>
            </p:cNvPr>
            <p:cNvSpPr/>
            <p:nvPr/>
          </p:nvSpPr>
          <p:spPr>
            <a:xfrm>
              <a:off x="500775" y="1281971"/>
              <a:ext cx="2183630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HAUTS DE FRANCE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50" name="Triangle 149">
              <a:extLst>
                <a:ext uri="{FF2B5EF4-FFF2-40B4-BE49-F238E27FC236}">
                  <a16:creationId xmlns:a16="http://schemas.microsoft.com/office/drawing/2014/main" id="{D8CC5819-38F6-95D0-01C6-62FB9E79D8FC}"/>
                </a:ext>
              </a:extLst>
            </p:cNvPr>
            <p:cNvSpPr/>
            <p:nvPr/>
          </p:nvSpPr>
          <p:spPr>
            <a:xfrm rot="5400000">
              <a:off x="490704" y="1698713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1" name="Triangle 150">
              <a:extLst>
                <a:ext uri="{FF2B5EF4-FFF2-40B4-BE49-F238E27FC236}">
                  <a16:creationId xmlns:a16="http://schemas.microsoft.com/office/drawing/2014/main" id="{91628D0C-513E-8B08-7441-987D00816E31}"/>
                </a:ext>
              </a:extLst>
            </p:cNvPr>
            <p:cNvSpPr/>
            <p:nvPr/>
          </p:nvSpPr>
          <p:spPr>
            <a:xfrm rot="5400000">
              <a:off x="490704" y="1974204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990B60D1-83F4-4CA5-D6AD-100CD6AE274A}"/>
                </a:ext>
              </a:extLst>
            </p:cNvPr>
            <p:cNvSpPr txBox="1"/>
            <p:nvPr/>
          </p:nvSpPr>
          <p:spPr>
            <a:xfrm>
              <a:off x="672051" y="1629522"/>
              <a:ext cx="13740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Lille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2FE4AF19-9EC8-A296-ECC2-2603E04D43B1}"/>
                </a:ext>
              </a:extLst>
            </p:cNvPr>
            <p:cNvSpPr txBox="1"/>
            <p:nvPr/>
          </p:nvSpPr>
          <p:spPr>
            <a:xfrm>
              <a:off x="672051" y="1905012"/>
              <a:ext cx="152477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d’Amiens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4" name="Groupe 153">
            <a:extLst>
              <a:ext uri="{FF2B5EF4-FFF2-40B4-BE49-F238E27FC236}">
                <a16:creationId xmlns:a16="http://schemas.microsoft.com/office/drawing/2014/main" id="{C0B5B12A-8418-184A-F214-283C150214EC}"/>
              </a:ext>
            </a:extLst>
          </p:cNvPr>
          <p:cNvGrpSpPr/>
          <p:nvPr/>
        </p:nvGrpSpPr>
        <p:grpSpPr>
          <a:xfrm>
            <a:off x="4483135" y="3588167"/>
            <a:ext cx="2053523" cy="884651"/>
            <a:chOff x="500775" y="1281971"/>
            <a:chExt cx="2053523" cy="884651"/>
          </a:xfrm>
        </p:grpSpPr>
        <p:sp>
          <p:nvSpPr>
            <p:cNvPr id="155" name="Rectangle : coins arrondis 154">
              <a:extLst>
                <a:ext uri="{FF2B5EF4-FFF2-40B4-BE49-F238E27FC236}">
                  <a16:creationId xmlns:a16="http://schemas.microsoft.com/office/drawing/2014/main" id="{FB7C40E0-F91F-C310-20E1-CC803AE10B17}"/>
                </a:ext>
              </a:extLst>
            </p:cNvPr>
            <p:cNvSpPr/>
            <p:nvPr/>
          </p:nvSpPr>
          <p:spPr>
            <a:xfrm>
              <a:off x="500775" y="1281971"/>
              <a:ext cx="1949120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MÉDITERRANÉE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56" name="Triangle 155">
              <a:extLst>
                <a:ext uri="{FF2B5EF4-FFF2-40B4-BE49-F238E27FC236}">
                  <a16:creationId xmlns:a16="http://schemas.microsoft.com/office/drawing/2014/main" id="{F5BC90ED-9013-F7C2-DC7D-C9D46FF5334C}"/>
                </a:ext>
              </a:extLst>
            </p:cNvPr>
            <p:cNvSpPr/>
            <p:nvPr/>
          </p:nvSpPr>
          <p:spPr>
            <a:xfrm rot="5400000">
              <a:off x="490704" y="1698713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Triangle 156">
              <a:extLst>
                <a:ext uri="{FF2B5EF4-FFF2-40B4-BE49-F238E27FC236}">
                  <a16:creationId xmlns:a16="http://schemas.microsoft.com/office/drawing/2014/main" id="{3954F184-5A89-091C-6BA8-A6388663546C}"/>
                </a:ext>
              </a:extLst>
            </p:cNvPr>
            <p:cNvSpPr/>
            <p:nvPr/>
          </p:nvSpPr>
          <p:spPr>
            <a:xfrm rot="5400000">
              <a:off x="490704" y="1974204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3F1AEC9C-A8BE-F03D-0E51-E69918FC4302}"/>
                </a:ext>
              </a:extLst>
            </p:cNvPr>
            <p:cNvSpPr txBox="1"/>
            <p:nvPr/>
          </p:nvSpPr>
          <p:spPr>
            <a:xfrm>
              <a:off x="672051" y="1629522"/>
              <a:ext cx="18822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d’Aix-Marseille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0AF99E13-03E4-7A38-122B-148D9CEF54BA}"/>
                </a:ext>
              </a:extLst>
            </p:cNvPr>
            <p:cNvSpPr txBox="1"/>
            <p:nvPr/>
          </p:nvSpPr>
          <p:spPr>
            <a:xfrm>
              <a:off x="672051" y="1905012"/>
              <a:ext cx="139172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Nice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0" name="Groupe 159">
            <a:extLst>
              <a:ext uri="{FF2B5EF4-FFF2-40B4-BE49-F238E27FC236}">
                <a16:creationId xmlns:a16="http://schemas.microsoft.com/office/drawing/2014/main" id="{6639117C-4E25-CD21-8178-9B15DA927074}"/>
              </a:ext>
            </a:extLst>
          </p:cNvPr>
          <p:cNvGrpSpPr/>
          <p:nvPr/>
        </p:nvGrpSpPr>
        <p:grpSpPr>
          <a:xfrm>
            <a:off x="4490084" y="4552812"/>
            <a:ext cx="1949120" cy="884651"/>
            <a:chOff x="500775" y="1281971"/>
            <a:chExt cx="1949120" cy="884651"/>
          </a:xfrm>
        </p:grpSpPr>
        <p:sp>
          <p:nvSpPr>
            <p:cNvPr id="161" name="Rectangle : coins arrondis 160">
              <a:extLst>
                <a:ext uri="{FF2B5EF4-FFF2-40B4-BE49-F238E27FC236}">
                  <a16:creationId xmlns:a16="http://schemas.microsoft.com/office/drawing/2014/main" id="{752BEA43-0E74-B7B0-CA03-79A3047609E1}"/>
                </a:ext>
              </a:extLst>
            </p:cNvPr>
            <p:cNvSpPr/>
            <p:nvPr/>
          </p:nvSpPr>
          <p:spPr>
            <a:xfrm>
              <a:off x="500775" y="1281971"/>
              <a:ext cx="1949120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DE NORMANDIE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62" name="Triangle 161">
              <a:extLst>
                <a:ext uri="{FF2B5EF4-FFF2-40B4-BE49-F238E27FC236}">
                  <a16:creationId xmlns:a16="http://schemas.microsoft.com/office/drawing/2014/main" id="{3C05CE82-4860-6D2C-0611-51C99646AF75}"/>
                </a:ext>
              </a:extLst>
            </p:cNvPr>
            <p:cNvSpPr/>
            <p:nvPr/>
          </p:nvSpPr>
          <p:spPr>
            <a:xfrm rot="5400000">
              <a:off x="490704" y="1698713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Triangle 162">
              <a:extLst>
                <a:ext uri="{FF2B5EF4-FFF2-40B4-BE49-F238E27FC236}">
                  <a16:creationId xmlns:a16="http://schemas.microsoft.com/office/drawing/2014/main" id="{822BD772-3A1F-7B05-17C6-DE2585B438B2}"/>
                </a:ext>
              </a:extLst>
            </p:cNvPr>
            <p:cNvSpPr/>
            <p:nvPr/>
          </p:nvSpPr>
          <p:spPr>
            <a:xfrm rot="5400000">
              <a:off x="490704" y="1974204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D41C3138-3F03-F6BB-5139-E83A589DEF67}"/>
                </a:ext>
              </a:extLst>
            </p:cNvPr>
            <p:cNvSpPr txBox="1"/>
            <p:nvPr/>
          </p:nvSpPr>
          <p:spPr>
            <a:xfrm>
              <a:off x="672051" y="1629522"/>
              <a:ext cx="143981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Caen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A22665B2-8828-CE9E-2F5C-0A1124869E32}"/>
                </a:ext>
              </a:extLst>
            </p:cNvPr>
            <p:cNvSpPr txBox="1"/>
            <p:nvPr/>
          </p:nvSpPr>
          <p:spPr>
            <a:xfrm>
              <a:off x="672051" y="1905012"/>
              <a:ext cx="15343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Rouen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e 165">
            <a:extLst>
              <a:ext uri="{FF2B5EF4-FFF2-40B4-BE49-F238E27FC236}">
                <a16:creationId xmlns:a16="http://schemas.microsoft.com/office/drawing/2014/main" id="{8B8FCAEC-06A5-620F-AF17-32A209937303}"/>
              </a:ext>
            </a:extLst>
          </p:cNvPr>
          <p:cNvGrpSpPr/>
          <p:nvPr/>
        </p:nvGrpSpPr>
        <p:grpSpPr>
          <a:xfrm>
            <a:off x="4490084" y="5517350"/>
            <a:ext cx="2731110" cy="1174513"/>
            <a:chOff x="500775" y="1281971"/>
            <a:chExt cx="2731110" cy="1174513"/>
          </a:xfrm>
        </p:grpSpPr>
        <p:sp>
          <p:nvSpPr>
            <p:cNvPr id="167" name="Rectangle : coins arrondis 166">
              <a:extLst>
                <a:ext uri="{FF2B5EF4-FFF2-40B4-BE49-F238E27FC236}">
                  <a16:creationId xmlns:a16="http://schemas.microsoft.com/office/drawing/2014/main" id="{5E5A45E5-FD65-F376-E6BD-B49102274493}"/>
                </a:ext>
              </a:extLst>
            </p:cNvPr>
            <p:cNvSpPr/>
            <p:nvPr/>
          </p:nvSpPr>
          <p:spPr>
            <a:xfrm>
              <a:off x="500775" y="1281971"/>
              <a:ext cx="2731110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DE NOUVELLE-AQUITAINE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69" name="Triangle 168">
              <a:extLst>
                <a:ext uri="{FF2B5EF4-FFF2-40B4-BE49-F238E27FC236}">
                  <a16:creationId xmlns:a16="http://schemas.microsoft.com/office/drawing/2014/main" id="{D17DDD7E-DE58-8081-0E4D-DEED8BAC5AF4}"/>
                </a:ext>
              </a:extLst>
            </p:cNvPr>
            <p:cNvSpPr/>
            <p:nvPr/>
          </p:nvSpPr>
          <p:spPr>
            <a:xfrm rot="5400000">
              <a:off x="490704" y="1713084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Triangle 169">
              <a:extLst>
                <a:ext uri="{FF2B5EF4-FFF2-40B4-BE49-F238E27FC236}">
                  <a16:creationId xmlns:a16="http://schemas.microsoft.com/office/drawing/2014/main" id="{0E6B7A72-51FC-3473-3977-240046604D19}"/>
                </a:ext>
              </a:extLst>
            </p:cNvPr>
            <p:cNvSpPr/>
            <p:nvPr/>
          </p:nvSpPr>
          <p:spPr>
            <a:xfrm rot="5400000">
              <a:off x="490704" y="1988575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Triangle 170">
              <a:extLst>
                <a:ext uri="{FF2B5EF4-FFF2-40B4-BE49-F238E27FC236}">
                  <a16:creationId xmlns:a16="http://schemas.microsoft.com/office/drawing/2014/main" id="{5A1B5006-B976-D140-102F-6CB6D3890E75}"/>
                </a:ext>
              </a:extLst>
            </p:cNvPr>
            <p:cNvSpPr/>
            <p:nvPr/>
          </p:nvSpPr>
          <p:spPr>
            <a:xfrm rot="5400000">
              <a:off x="487580" y="2264067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852D0F73-4A55-CEAE-718C-6AB3B4BA878C}"/>
                </a:ext>
              </a:extLst>
            </p:cNvPr>
            <p:cNvSpPr txBox="1"/>
            <p:nvPr/>
          </p:nvSpPr>
          <p:spPr>
            <a:xfrm>
              <a:off x="672051" y="1643893"/>
              <a:ext cx="16738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Limoges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8FB0EABC-0E29-5A51-F30E-A3699CD754F6}"/>
                </a:ext>
              </a:extLst>
            </p:cNvPr>
            <p:cNvSpPr txBox="1"/>
            <p:nvPr/>
          </p:nvSpPr>
          <p:spPr>
            <a:xfrm>
              <a:off x="672051" y="1919383"/>
              <a:ext cx="16097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6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Poitiers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1227BE0C-CAA6-9DA0-5BD9-B1275E3C24C8}"/>
                </a:ext>
              </a:extLst>
            </p:cNvPr>
            <p:cNvSpPr txBox="1"/>
            <p:nvPr/>
          </p:nvSpPr>
          <p:spPr>
            <a:xfrm>
              <a:off x="672051" y="2194874"/>
              <a:ext cx="1745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7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Bordeaux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1" name="Connecteur droit 180">
            <a:extLst>
              <a:ext uri="{FF2B5EF4-FFF2-40B4-BE49-F238E27FC236}">
                <a16:creationId xmlns:a16="http://schemas.microsoft.com/office/drawing/2014/main" id="{4C29BD05-1BCD-5ECD-BAEB-B98FFC1E8915}"/>
              </a:ext>
            </a:extLst>
          </p:cNvPr>
          <p:cNvCxnSpPr>
            <a:cxnSpLocks/>
          </p:cNvCxnSpPr>
          <p:nvPr/>
        </p:nvCxnSpPr>
        <p:spPr>
          <a:xfrm>
            <a:off x="8128000" y="1491959"/>
            <a:ext cx="0" cy="509119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D4B65FDB-3554-EFE8-1450-F504BDCE8185}"/>
              </a:ext>
            </a:extLst>
          </p:cNvPr>
          <p:cNvGrpSpPr/>
          <p:nvPr/>
        </p:nvGrpSpPr>
        <p:grpSpPr>
          <a:xfrm>
            <a:off x="8518176" y="2552827"/>
            <a:ext cx="1922076" cy="1218757"/>
            <a:chOff x="500775" y="1281971"/>
            <a:chExt cx="1922076" cy="1218757"/>
          </a:xfrm>
        </p:grpSpPr>
        <p:sp>
          <p:nvSpPr>
            <p:cNvPr id="183" name="Rectangle : coins arrondis 182">
              <a:extLst>
                <a:ext uri="{FF2B5EF4-FFF2-40B4-BE49-F238E27FC236}">
                  <a16:creationId xmlns:a16="http://schemas.microsoft.com/office/drawing/2014/main" id="{CA094FA9-BEA4-8294-EC59-4CD7B4FDF83A}"/>
                </a:ext>
              </a:extLst>
            </p:cNvPr>
            <p:cNvSpPr/>
            <p:nvPr/>
          </p:nvSpPr>
          <p:spPr>
            <a:xfrm>
              <a:off x="500775" y="1281971"/>
              <a:ext cx="1883600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DE PARIS / IDF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85" name="Triangle 184">
              <a:extLst>
                <a:ext uri="{FF2B5EF4-FFF2-40B4-BE49-F238E27FC236}">
                  <a16:creationId xmlns:a16="http://schemas.microsoft.com/office/drawing/2014/main" id="{DD6CF8FA-48CA-667B-C230-027EDAFDDEFE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6" name="Triangle 185">
              <a:extLst>
                <a:ext uri="{FF2B5EF4-FFF2-40B4-BE49-F238E27FC236}">
                  <a16:creationId xmlns:a16="http://schemas.microsoft.com/office/drawing/2014/main" id="{ABDD5C39-AA6D-EDA0-884C-649005161153}"/>
                </a:ext>
              </a:extLst>
            </p:cNvPr>
            <p:cNvSpPr/>
            <p:nvPr/>
          </p:nvSpPr>
          <p:spPr>
            <a:xfrm rot="5400000">
              <a:off x="490704" y="2032819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7" name="Triangle 186">
              <a:extLst>
                <a:ext uri="{FF2B5EF4-FFF2-40B4-BE49-F238E27FC236}">
                  <a16:creationId xmlns:a16="http://schemas.microsoft.com/office/drawing/2014/main" id="{465C5C6B-325B-95A0-1309-2D90F8201323}"/>
                </a:ext>
              </a:extLst>
            </p:cNvPr>
            <p:cNvSpPr/>
            <p:nvPr/>
          </p:nvSpPr>
          <p:spPr>
            <a:xfrm rot="5400000">
              <a:off x="487580" y="2308311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4CF93F03-69A1-9944-17B4-02F7E8D754EF}"/>
                </a:ext>
              </a:extLst>
            </p:cNvPr>
            <p:cNvSpPr txBox="1"/>
            <p:nvPr/>
          </p:nvSpPr>
          <p:spPr>
            <a:xfrm>
              <a:off x="672051" y="1688137"/>
              <a:ext cx="17508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8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Versailles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6CBCA277-8CB8-9BA1-2325-E80858527A46}"/>
                </a:ext>
              </a:extLst>
            </p:cNvPr>
            <p:cNvSpPr txBox="1"/>
            <p:nvPr/>
          </p:nvSpPr>
          <p:spPr>
            <a:xfrm>
              <a:off x="672051" y="1963627"/>
              <a:ext cx="15311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Créteil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C8B7CA28-166C-D9E4-CF26-2247186F75D9}"/>
                </a:ext>
              </a:extLst>
            </p:cNvPr>
            <p:cNvSpPr txBox="1"/>
            <p:nvPr/>
          </p:nvSpPr>
          <p:spPr>
            <a:xfrm>
              <a:off x="672051" y="2239118"/>
              <a:ext cx="1438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20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Paris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2" name="Groupe 191">
            <a:extLst>
              <a:ext uri="{FF2B5EF4-FFF2-40B4-BE49-F238E27FC236}">
                <a16:creationId xmlns:a16="http://schemas.microsoft.com/office/drawing/2014/main" id="{675FDEF6-A7DB-5AE0-89BA-963B0474890B}"/>
              </a:ext>
            </a:extLst>
          </p:cNvPr>
          <p:cNvGrpSpPr/>
          <p:nvPr/>
        </p:nvGrpSpPr>
        <p:grpSpPr>
          <a:xfrm>
            <a:off x="8521299" y="3896823"/>
            <a:ext cx="2493903" cy="667776"/>
            <a:chOff x="500773" y="1281971"/>
            <a:chExt cx="2493903" cy="667776"/>
          </a:xfrm>
        </p:grpSpPr>
        <p:sp>
          <p:nvSpPr>
            <p:cNvPr id="194" name="Rectangle : coins arrondis 193">
              <a:extLst>
                <a:ext uri="{FF2B5EF4-FFF2-40B4-BE49-F238E27FC236}">
                  <a16:creationId xmlns:a16="http://schemas.microsoft.com/office/drawing/2014/main" id="{E3168F8C-3EE5-74CF-B788-AFCD69B78116}"/>
                </a:ext>
              </a:extLst>
            </p:cNvPr>
            <p:cNvSpPr/>
            <p:nvPr/>
          </p:nvSpPr>
          <p:spPr>
            <a:xfrm>
              <a:off x="500773" y="1281971"/>
              <a:ext cx="2493903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LIGUE DES PAYS DE LA LOIRE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95" name="Triangle 194">
              <a:extLst>
                <a:ext uri="{FF2B5EF4-FFF2-40B4-BE49-F238E27FC236}">
                  <a16:creationId xmlns:a16="http://schemas.microsoft.com/office/drawing/2014/main" id="{3CC64DA6-8804-62A5-BBF3-535453DA862E}"/>
                </a:ext>
              </a:extLst>
            </p:cNvPr>
            <p:cNvSpPr/>
            <p:nvPr/>
          </p:nvSpPr>
          <p:spPr>
            <a:xfrm rot="5400000">
              <a:off x="490704" y="175732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9A914398-0A99-02C8-4FD6-5F3935F34720}"/>
                </a:ext>
              </a:extLst>
            </p:cNvPr>
            <p:cNvSpPr txBox="1">
              <a:spLocks/>
            </p:cNvSpPr>
            <p:nvPr/>
          </p:nvSpPr>
          <p:spPr>
            <a:xfrm>
              <a:off x="672051" y="1688137"/>
              <a:ext cx="156485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21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Nantes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28AB1CC6-E37D-F3E8-0785-2ECDB0D8587E}"/>
              </a:ext>
            </a:extLst>
          </p:cNvPr>
          <p:cNvGrpSpPr/>
          <p:nvPr/>
        </p:nvGrpSpPr>
        <p:grpSpPr>
          <a:xfrm>
            <a:off x="8571797" y="1268915"/>
            <a:ext cx="2906320" cy="1175051"/>
            <a:chOff x="8571797" y="1268915"/>
            <a:chExt cx="2906320" cy="1175051"/>
          </a:xfrm>
        </p:grpSpPr>
        <p:grpSp>
          <p:nvGrpSpPr>
            <p:cNvPr id="175" name="Groupe 174">
              <a:extLst>
                <a:ext uri="{FF2B5EF4-FFF2-40B4-BE49-F238E27FC236}">
                  <a16:creationId xmlns:a16="http://schemas.microsoft.com/office/drawing/2014/main" id="{B4F7E6F4-7757-673F-6A1F-693DB5F8B286}"/>
                </a:ext>
              </a:extLst>
            </p:cNvPr>
            <p:cNvGrpSpPr/>
            <p:nvPr/>
          </p:nvGrpSpPr>
          <p:grpSpPr>
            <a:xfrm>
              <a:off x="8571797" y="1268915"/>
              <a:ext cx="2906320" cy="884651"/>
              <a:chOff x="500775" y="1281971"/>
              <a:chExt cx="2906320" cy="884651"/>
            </a:xfrm>
          </p:grpSpPr>
          <p:sp>
            <p:nvSpPr>
              <p:cNvPr id="176" name="Rectangle : coins arrondis 175">
                <a:extLst>
                  <a:ext uri="{FF2B5EF4-FFF2-40B4-BE49-F238E27FC236}">
                    <a16:creationId xmlns:a16="http://schemas.microsoft.com/office/drawing/2014/main" id="{820B80EF-BF4F-02D7-253D-E7E9EDFE2FAF}"/>
                  </a:ext>
                </a:extLst>
              </p:cNvPr>
              <p:cNvSpPr/>
              <p:nvPr/>
            </p:nvSpPr>
            <p:spPr>
              <a:xfrm>
                <a:off x="500775" y="1281971"/>
                <a:ext cx="1705669" cy="294697"/>
              </a:xfrm>
              <a:prstGeom prst="roundRect">
                <a:avLst/>
              </a:prstGeom>
              <a:solidFill>
                <a:srgbClr val="001F60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0" lang="fr-FR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Gisha" pitchFamily="34" charset="-79"/>
                  </a:rPr>
                  <a:t>LIGUE D’OCCITANIE</a:t>
                </a:r>
                <a:endPara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cs typeface="Gisha" pitchFamily="34" charset="-79"/>
                </a:endParaRPr>
              </a:p>
            </p:txBody>
          </p:sp>
          <p:sp>
            <p:nvSpPr>
              <p:cNvPr id="177" name="Triangle 176">
                <a:extLst>
                  <a:ext uri="{FF2B5EF4-FFF2-40B4-BE49-F238E27FC236}">
                    <a16:creationId xmlns:a16="http://schemas.microsoft.com/office/drawing/2014/main" id="{7A7F21C4-8FF9-56D4-2673-53DAA3C0A3D4}"/>
                  </a:ext>
                </a:extLst>
              </p:cNvPr>
              <p:cNvSpPr/>
              <p:nvPr/>
            </p:nvSpPr>
            <p:spPr>
              <a:xfrm rot="5400000">
                <a:off x="490704" y="1698713"/>
                <a:ext cx="149027" cy="1226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8" name="Triangle 177">
                <a:extLst>
                  <a:ext uri="{FF2B5EF4-FFF2-40B4-BE49-F238E27FC236}">
                    <a16:creationId xmlns:a16="http://schemas.microsoft.com/office/drawing/2014/main" id="{54C8DBB5-6C48-88AC-5AE0-2C4B09612A89}"/>
                  </a:ext>
                </a:extLst>
              </p:cNvPr>
              <p:cNvSpPr/>
              <p:nvPr/>
            </p:nvSpPr>
            <p:spPr>
              <a:xfrm rot="5400000">
                <a:off x="490704" y="1974204"/>
                <a:ext cx="149027" cy="122638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9" name="ZoneTexte 178">
                <a:extLst>
                  <a:ext uri="{FF2B5EF4-FFF2-40B4-BE49-F238E27FC236}">
                    <a16:creationId xmlns:a16="http://schemas.microsoft.com/office/drawing/2014/main" id="{9CE80501-3B11-A0EB-B3A7-8D73C698F76B}"/>
                  </a:ext>
                </a:extLst>
              </p:cNvPr>
              <p:cNvSpPr txBox="1"/>
              <p:nvPr/>
            </p:nvSpPr>
            <p:spPr>
              <a:xfrm>
                <a:off x="672051" y="1629522"/>
                <a:ext cx="26773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>
                    <a:solidFill>
                      <a:schemeClr val="bg1"/>
                    </a:solidFill>
                    <a:hlinkClick r:id="rId22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Académie de Toulouse </a:t>
                </a:r>
                <a:r>
                  <a:rPr lang="fr-FR" sz="900" b="1" dirty="0">
                    <a:solidFill>
                      <a:schemeClr val="bg1"/>
                    </a:solidFill>
                    <a:hlinkClick r:id="rId22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(09 – 12 -31 – 46)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ZoneTexte 179">
                <a:extLst>
                  <a:ext uri="{FF2B5EF4-FFF2-40B4-BE49-F238E27FC236}">
                    <a16:creationId xmlns:a16="http://schemas.microsoft.com/office/drawing/2014/main" id="{72491DF8-1176-2E67-E618-AB04DEFD7BB0}"/>
                  </a:ext>
                </a:extLst>
              </p:cNvPr>
              <p:cNvSpPr txBox="1"/>
              <p:nvPr/>
            </p:nvSpPr>
            <p:spPr>
              <a:xfrm>
                <a:off x="672051" y="1905012"/>
                <a:ext cx="27350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 dirty="0">
                    <a:solidFill>
                      <a:schemeClr val="bg1"/>
                    </a:solidFill>
                    <a:hlinkClick r:id="rId18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Académie de Toulouse </a:t>
                </a:r>
                <a:r>
                  <a:rPr lang="fr-FR" sz="900" b="1" dirty="0">
                    <a:solidFill>
                      <a:schemeClr val="bg1"/>
                    </a:solidFill>
                    <a:hlinkClick r:id="rId18" action="ppaction://hlinksldjump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(32 – 65 – 81 – 82)</a:t>
                </a:r>
                <a:endParaRPr lang="fr-FR" sz="11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6A18908-5396-7F65-5F71-7C76186636FB}"/>
                </a:ext>
              </a:extLst>
            </p:cNvPr>
            <p:cNvSpPr/>
            <p:nvPr/>
          </p:nvSpPr>
          <p:spPr>
            <a:xfrm rot="5400000">
              <a:off x="8561726" y="225154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0A1116-C1D2-DAA3-38FB-F07CAD48259B}"/>
                </a:ext>
              </a:extLst>
            </p:cNvPr>
            <p:cNvSpPr txBox="1"/>
            <p:nvPr/>
          </p:nvSpPr>
          <p:spPr>
            <a:xfrm>
              <a:off x="8743073" y="2182356"/>
              <a:ext cx="18437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19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Académie de Montpellier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63E0E12-9BF7-A3A0-BC70-6FC1E0176EEA}"/>
              </a:ext>
            </a:extLst>
          </p:cNvPr>
          <p:cNvGrpSpPr/>
          <p:nvPr/>
        </p:nvGrpSpPr>
        <p:grpSpPr>
          <a:xfrm>
            <a:off x="8507353" y="4675274"/>
            <a:ext cx="3362908" cy="1243100"/>
            <a:chOff x="8507353" y="4929269"/>
            <a:chExt cx="3362908" cy="1243100"/>
          </a:xfrm>
        </p:grpSpPr>
        <p:sp>
          <p:nvSpPr>
            <p:cNvPr id="198" name="Rectangle : coins arrondis 197">
              <a:extLst>
                <a:ext uri="{FF2B5EF4-FFF2-40B4-BE49-F238E27FC236}">
                  <a16:creationId xmlns:a16="http://schemas.microsoft.com/office/drawing/2014/main" id="{DA9EBD72-FA32-05BE-CA70-58515564ABF2}"/>
                </a:ext>
              </a:extLst>
            </p:cNvPr>
            <p:cNvSpPr/>
            <p:nvPr/>
          </p:nvSpPr>
          <p:spPr>
            <a:xfrm>
              <a:off x="8507353" y="4929269"/>
              <a:ext cx="1101924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DOM-TOM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631895EA-E10B-D761-F05B-FE30B6ACF10D}"/>
                </a:ext>
              </a:extLst>
            </p:cNvPr>
            <p:cNvSpPr/>
            <p:nvPr/>
          </p:nvSpPr>
          <p:spPr>
            <a:xfrm rot="5400000">
              <a:off x="8511230" y="5402352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CADD47A-9CB3-7138-02A9-E65CC2D5E989}"/>
                </a:ext>
              </a:extLst>
            </p:cNvPr>
            <p:cNvSpPr txBox="1">
              <a:spLocks/>
            </p:cNvSpPr>
            <p:nvPr/>
          </p:nvSpPr>
          <p:spPr>
            <a:xfrm>
              <a:off x="8692577" y="5255853"/>
              <a:ext cx="232262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2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Guadeloupe – Guyane – La Réunion – Martinique – Mayotte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7232C924-3D6F-EB60-B570-D3929995C2EA}"/>
                </a:ext>
              </a:extLst>
            </p:cNvPr>
            <p:cNvSpPr/>
            <p:nvPr/>
          </p:nvSpPr>
          <p:spPr>
            <a:xfrm rot="5400000">
              <a:off x="8511230" y="5916574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E2C5CE-5BC8-CCC8-A9A3-13986778750F}"/>
                </a:ext>
              </a:extLst>
            </p:cNvPr>
            <p:cNvSpPr txBox="1">
              <a:spLocks/>
            </p:cNvSpPr>
            <p:nvPr/>
          </p:nvSpPr>
          <p:spPr>
            <a:xfrm>
              <a:off x="8692576" y="5741482"/>
              <a:ext cx="317768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2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Nouvelle Calédonie – Polynésie Française – Saint-Martin – Saint-Pierre-et-Miquelon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5FA69E-91FD-21DC-3A04-1AAB79532113}"/>
              </a:ext>
            </a:extLst>
          </p:cNvPr>
          <p:cNvGrpSpPr/>
          <p:nvPr/>
        </p:nvGrpSpPr>
        <p:grpSpPr>
          <a:xfrm>
            <a:off x="8507353" y="6057616"/>
            <a:ext cx="2208843" cy="623500"/>
            <a:chOff x="8507353" y="6006817"/>
            <a:chExt cx="2208843" cy="623500"/>
          </a:xfrm>
        </p:grpSpPr>
        <p:sp>
          <p:nvSpPr>
            <p:cNvPr id="201" name="Rectangle : coins arrondis 200">
              <a:extLst>
                <a:ext uri="{FF2B5EF4-FFF2-40B4-BE49-F238E27FC236}">
                  <a16:creationId xmlns:a16="http://schemas.microsoft.com/office/drawing/2014/main" id="{C164F3C1-BC75-8976-99C1-605C1A452BF1}"/>
                </a:ext>
              </a:extLst>
            </p:cNvPr>
            <p:cNvSpPr/>
            <p:nvPr/>
          </p:nvSpPr>
          <p:spPr>
            <a:xfrm>
              <a:off x="8507353" y="6006817"/>
              <a:ext cx="2208843" cy="294697"/>
            </a:xfrm>
            <a:prstGeom prst="roundRect">
              <a:avLst/>
            </a:prstGeom>
            <a:solidFill>
              <a:srgbClr val="001F6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RÉFÉRENTS NATIONAUX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5CE2F65A-111B-F6AA-2E32-990C49A17D56}"/>
                </a:ext>
              </a:extLst>
            </p:cNvPr>
            <p:cNvSpPr/>
            <p:nvPr/>
          </p:nvSpPr>
          <p:spPr>
            <a:xfrm rot="5400000">
              <a:off x="8495374" y="6437898"/>
              <a:ext cx="149027" cy="1226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1F9DE57-4BD8-78F2-3377-84CA44902737}"/>
                </a:ext>
              </a:extLst>
            </p:cNvPr>
            <p:cNvSpPr txBox="1">
              <a:spLocks/>
            </p:cNvSpPr>
            <p:nvPr/>
          </p:nvSpPr>
          <p:spPr>
            <a:xfrm>
              <a:off x="8676721" y="6368707"/>
              <a:ext cx="15568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  <a:hlinkClick r:id="rId2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Référents Nationaux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D1E1B069-782E-6591-8C7B-2FF44643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7370" y="6356350"/>
            <a:ext cx="956429" cy="365125"/>
          </a:xfrm>
        </p:spPr>
        <p:txBody>
          <a:bodyPr/>
          <a:lstStyle/>
          <a:p>
            <a:fld id="{5DB3D389-CD2B-174E-AC57-ECCAE6D3951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915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BCE656C-DFA9-E8DB-096E-4512BFFC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9A0BA7A0-E074-6BF6-31EA-65D50D19E4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Image 49">
            <a:hlinkClick r:id="rId3"/>
            <a:extLst>
              <a:ext uri="{FF2B5EF4-FFF2-40B4-BE49-F238E27FC236}">
                <a16:creationId xmlns:a16="http://schemas.microsoft.com/office/drawing/2014/main" id="{3FD47974-C4B5-FF4F-8E99-72C09E093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4" y="411515"/>
            <a:ext cx="1018533" cy="92177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4966145-A769-402E-7B61-16DF7C976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EB25589D-2D7B-A3EE-DEB4-7BFB66A1DFCE}"/>
              </a:ext>
            </a:extLst>
          </p:cNvPr>
          <p:cNvSpPr/>
          <p:nvPr/>
        </p:nvSpPr>
        <p:spPr>
          <a:xfrm>
            <a:off x="382285" y="1653916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ADCD242-6130-3B08-0CC7-2D7B3A0C5B3F}"/>
              </a:ext>
            </a:extLst>
          </p:cNvPr>
          <p:cNvSpPr/>
          <p:nvPr/>
        </p:nvSpPr>
        <p:spPr>
          <a:xfrm>
            <a:off x="2949518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C53ABF1-F092-31E8-625F-2DF4057A1AF0}"/>
              </a:ext>
            </a:extLst>
          </p:cNvPr>
          <p:cNvSpPr/>
          <p:nvPr/>
        </p:nvSpPr>
        <p:spPr>
          <a:xfrm>
            <a:off x="5259898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79CC4105-032C-5038-F3FA-4C0A62029CA2}"/>
              </a:ext>
            </a:extLst>
          </p:cNvPr>
          <p:cNvSpPr/>
          <p:nvPr/>
        </p:nvSpPr>
        <p:spPr>
          <a:xfrm>
            <a:off x="7605863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7F96F5-EC7B-AAAB-0848-79A05EF8CA8A}"/>
              </a:ext>
            </a:extLst>
          </p:cNvPr>
          <p:cNvSpPr/>
          <p:nvPr/>
        </p:nvSpPr>
        <p:spPr>
          <a:xfrm>
            <a:off x="9853462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9D410E9-E081-C8CD-8DCF-2CC7AA795CD4}"/>
              </a:ext>
            </a:extLst>
          </p:cNvPr>
          <p:cNvSpPr/>
          <p:nvPr/>
        </p:nvSpPr>
        <p:spPr>
          <a:xfrm rot="16200000">
            <a:off x="-1529677" y="4484546"/>
            <a:ext cx="4068711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B3ECB9BC-7638-321A-DA5F-307023EB6F62}"/>
              </a:ext>
            </a:extLst>
          </p:cNvPr>
          <p:cNvSpPr/>
          <p:nvPr/>
        </p:nvSpPr>
        <p:spPr>
          <a:xfrm>
            <a:off x="888392" y="5950557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Vienne (86)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92132F3-017B-2DD9-FCC9-3DE647888F8C}"/>
              </a:ext>
            </a:extLst>
          </p:cNvPr>
          <p:cNvSpPr/>
          <p:nvPr/>
        </p:nvSpPr>
        <p:spPr>
          <a:xfrm>
            <a:off x="888392" y="3839265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Charente-Maritime (17)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2BAD402-9273-88A8-A036-0E7584227A82}"/>
              </a:ext>
            </a:extLst>
          </p:cNvPr>
          <p:cNvGrpSpPr/>
          <p:nvPr/>
        </p:nvGrpSpPr>
        <p:grpSpPr>
          <a:xfrm>
            <a:off x="2561086" y="1581163"/>
            <a:ext cx="1728613" cy="778275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90A0EA25-75E9-7B8F-EDEA-4EA75591DA5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92F8BF1E-10B5-4A69-F63E-8563993DF58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PARISOT Frédéric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CTR-C</a:t>
              </a:r>
            </a:p>
            <a:p>
              <a:r>
                <a:rPr lang="fr-FR" sz="800" dirty="0">
                  <a:cs typeface="Gisha" pitchFamily="34" charset="-79"/>
                </a:rPr>
                <a:t>06 82 97 17 02</a:t>
              </a:r>
            </a:p>
            <a:p>
              <a:r>
                <a:rPr lang="fr-FR" sz="800" dirty="0">
                  <a:cs typeface="Gisha" pitchFamily="34" charset="-79"/>
                  <a:hlinkClick r:id="rId5"/>
                </a:rPr>
                <a:t>fparisot@lfna.fff.fr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C29D16B1-2F5B-1D70-2D98-D4EB525A5D35}"/>
              </a:ext>
            </a:extLst>
          </p:cNvPr>
          <p:cNvGrpSpPr/>
          <p:nvPr/>
        </p:nvGrpSpPr>
        <p:grpSpPr>
          <a:xfrm>
            <a:off x="2557920" y="2674370"/>
            <a:ext cx="1734945" cy="799333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78AAC9FB-B226-DF0F-A9C2-4CE82A13C39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E66762BD-EB32-E88B-820C-238D3C3DB0C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GABARD Thibaut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CHARENTE</a:t>
              </a:r>
            </a:p>
            <a:p>
              <a:r>
                <a:rPr lang="fr-FR" sz="800" dirty="0">
                  <a:cs typeface="Gisha" pitchFamily="34" charset="-79"/>
                </a:rPr>
                <a:t>06 17 87 13 22</a:t>
              </a:r>
            </a:p>
            <a:p>
              <a:r>
                <a:rPr lang="fr-FR" sz="800" dirty="0">
                  <a:cs typeface="Gisha" pitchFamily="34" charset="-79"/>
                  <a:hlinkClick r:id="rId5"/>
                </a:rPr>
                <a:t>tgabard@lfoot16.fff.fr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6A572A53-BC30-0F41-3FBD-8336E6C84B8D}"/>
              </a:ext>
            </a:extLst>
          </p:cNvPr>
          <p:cNvGrpSpPr/>
          <p:nvPr/>
        </p:nvGrpSpPr>
        <p:grpSpPr>
          <a:xfrm>
            <a:off x="4782903" y="1581162"/>
            <a:ext cx="1905739" cy="778275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59E8DD1A-52F0-B1A4-A057-D8794CE6169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4E96B070-AF9D-F5E8-3D54-7241B442D52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MARCHIVE Thierry 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IA - IPR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6"/>
                </a:rPr>
                <a:t>thierry.marchive@ac-poitiers.fr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064A7B81-DCF7-7C21-7234-1A88B29490E1}"/>
              </a:ext>
            </a:extLst>
          </p:cNvPr>
          <p:cNvGrpSpPr/>
          <p:nvPr/>
        </p:nvGrpSpPr>
        <p:grpSpPr>
          <a:xfrm>
            <a:off x="7147981" y="1581162"/>
            <a:ext cx="1867512" cy="778275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52D44024-FF42-CA4E-4450-475C87C6A8A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746F98F9-53E4-2CD6-C5EC-B77CB279944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MICHAUD Vincent</a:t>
              </a:r>
              <a:endParaRPr lang="fr-FR" sz="800" b="1" cap="all" dirty="0">
                <a:solidFill>
                  <a:srgbClr val="FFC000"/>
                </a:solidFill>
              </a:endParaRP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DSR POITIERS</a:t>
              </a:r>
            </a:p>
            <a:p>
              <a:r>
                <a:rPr lang="fr-FR" sz="800" dirty="0"/>
                <a:t>05 49 36 20 00</a:t>
              </a:r>
              <a:endParaRPr lang="fr-FR" sz="800" b="1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  <a:p>
              <a:r>
                <a:rPr lang="fr-FR" sz="800" dirty="0">
                  <a:hlinkClick r:id="rId7"/>
                </a:rPr>
                <a:t>sr-poitiers@unss.org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BF3C046-010A-125D-80F4-7AC7C566AEBF}"/>
              </a:ext>
            </a:extLst>
          </p:cNvPr>
          <p:cNvGrpSpPr/>
          <p:nvPr/>
        </p:nvGrpSpPr>
        <p:grpSpPr>
          <a:xfrm>
            <a:off x="7147981" y="3698373"/>
            <a:ext cx="1867512" cy="782124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14D5DBFB-C91D-2320-C140-760656C9CB8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21C3C89E-40AC-73D3-677A-1501D5BC7877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DILLENBOURG Martine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CHARENTE-MARITIME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06 81 98 74 52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8"/>
                </a:rPr>
                <a:t>sd017@unss.org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081CE913-884F-69EF-6A53-94C5918CCB98}"/>
              </a:ext>
            </a:extLst>
          </p:cNvPr>
          <p:cNvGrpSpPr/>
          <p:nvPr/>
        </p:nvGrpSpPr>
        <p:grpSpPr>
          <a:xfrm>
            <a:off x="7147982" y="5803382"/>
            <a:ext cx="1867511" cy="794414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8CF10AA3-4964-B716-3F9E-2E786130058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9E225843-CA7C-2E28-303A-9EF788B10C2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LAURENT Loïc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VIENNE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06 18 63 68 10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9"/>
                </a:rPr>
                <a:t>sd086@unss.org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F406C51-1A87-AD50-47AD-CB86BEB79702}"/>
              </a:ext>
            </a:extLst>
          </p:cNvPr>
          <p:cNvGrpSpPr/>
          <p:nvPr/>
        </p:nvGrpSpPr>
        <p:grpSpPr>
          <a:xfrm>
            <a:off x="7147981" y="2674369"/>
            <a:ext cx="1867512" cy="799334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761D20E5-9E42-0173-A420-05BA54FF38E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6A264074-22ED-565E-499A-CB3A37C3207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SAUVAGET Mathieu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CHARENTE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05 45 94 03 57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0"/>
                </a:rPr>
                <a:t>sd016@unss.org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EFD8F192-52AA-11BB-796C-EAEDE864AC5A}"/>
              </a:ext>
            </a:extLst>
          </p:cNvPr>
          <p:cNvGrpSpPr/>
          <p:nvPr/>
        </p:nvGrpSpPr>
        <p:grpSpPr>
          <a:xfrm>
            <a:off x="9395581" y="1581162"/>
            <a:ext cx="1867511" cy="778275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3DCFEC15-33F6-5D55-C050-DE53F686292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E4C6BD1B-FFE9-75F3-F276-9D65BEC42CF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MERIDJA Jallal</a:t>
              </a:r>
            </a:p>
            <a:p>
              <a:r>
                <a:rPr lang="fr-FR" sz="8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06 58 63 99 28</a:t>
              </a:r>
            </a:p>
            <a:p>
              <a:r>
                <a:rPr lang="fr-FR" sz="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hlinkClick r:id="rId11"/>
                </a:rPr>
                <a:t>j-meridja@ugsel.org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9A365D7-254E-A52C-BB4A-AD82B889C93E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EE6AA26-B0B6-7EFB-35A1-FAC55A0A2881}"/>
              </a:ext>
            </a:extLst>
          </p:cNvPr>
          <p:cNvSpPr/>
          <p:nvPr/>
        </p:nvSpPr>
        <p:spPr>
          <a:xfrm>
            <a:off x="9452289" y="6065028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ABAAFC2-748B-CC44-0784-6501DCEFDC9D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C3817F1-BC31-77EC-35E0-2082BEF28F47}"/>
              </a:ext>
            </a:extLst>
          </p:cNvPr>
          <p:cNvGrpSpPr/>
          <p:nvPr/>
        </p:nvGrpSpPr>
        <p:grpSpPr>
          <a:xfrm>
            <a:off x="2561086" y="4736966"/>
            <a:ext cx="1728613" cy="820239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9760553-0641-7E7A-4877-DB8EA47BF77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187AAD3-7DB3-ADFA-1441-B47912B218A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GRIMPRET Christophe 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DEUX-SÈVRES</a:t>
              </a:r>
            </a:p>
            <a:p>
              <a:r>
                <a:rPr lang="fr-FR" sz="800" dirty="0">
                  <a:cs typeface="Gisha" pitchFamily="34" charset="-79"/>
                </a:rPr>
                <a:t>06 23 12 29 03 </a:t>
              </a:r>
            </a:p>
            <a:p>
              <a:r>
                <a:rPr lang="fr-FR" sz="800" dirty="0">
                  <a:cs typeface="Gisha" pitchFamily="34" charset="-79"/>
                  <a:hlinkClick r:id="rId12"/>
                </a:rPr>
                <a:t>cgrimpret@foot79.fff.fr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D08D2C1-5F2B-F033-3494-8451085EC3BA}"/>
              </a:ext>
            </a:extLst>
          </p:cNvPr>
          <p:cNvSpPr/>
          <p:nvPr/>
        </p:nvSpPr>
        <p:spPr>
          <a:xfrm>
            <a:off x="888392" y="4892587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Deux-Sèvres (19)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6333DF8-2F56-FFF2-861B-DC4F7E2A1901}"/>
              </a:ext>
            </a:extLst>
          </p:cNvPr>
          <p:cNvGrpSpPr/>
          <p:nvPr/>
        </p:nvGrpSpPr>
        <p:grpSpPr>
          <a:xfrm>
            <a:off x="2558061" y="5813123"/>
            <a:ext cx="1734662" cy="774932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1D11E4FE-5A9F-CDFE-AB52-3011E96D9F5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932F909F-6458-921B-C537-D1DC6E8DDD5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ALLOUIS Anthony 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 VIENNE</a:t>
              </a:r>
            </a:p>
            <a:p>
              <a:r>
                <a:rPr lang="fr-FR" sz="800" dirty="0">
                  <a:cs typeface="Gisha" pitchFamily="34" charset="-79"/>
                </a:rPr>
                <a:t>06 44 28 33 94</a:t>
              </a:r>
            </a:p>
            <a:p>
              <a:r>
                <a:rPr lang="fr-FR" sz="800" dirty="0">
                  <a:cs typeface="Gisha" pitchFamily="34" charset="-79"/>
                  <a:hlinkClick r:id="rId13"/>
                </a:rPr>
                <a:t>aallouis@lfna.fff.fr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0B3ADCB-D407-608A-562F-1AA9DBB51058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POITIERS –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DE NOUVELLE-AQUITAINE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E9C5A5B3-57C8-DE98-3248-063B55C8E57B}"/>
              </a:ext>
            </a:extLst>
          </p:cNvPr>
          <p:cNvSpPr/>
          <p:nvPr/>
        </p:nvSpPr>
        <p:spPr>
          <a:xfrm>
            <a:off x="888392" y="2824004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Charente (16)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554F726-7932-E8CB-F690-8FE5BB14758D}"/>
              </a:ext>
            </a:extLst>
          </p:cNvPr>
          <p:cNvGrpSpPr/>
          <p:nvPr/>
        </p:nvGrpSpPr>
        <p:grpSpPr>
          <a:xfrm>
            <a:off x="2564789" y="3698374"/>
            <a:ext cx="1721207" cy="782123"/>
            <a:chOff x="2916942" y="2009276"/>
            <a:chExt cx="2373512" cy="116935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A1D2F37E-DAA4-D77A-CEFF-AA6A16532FA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5AF9673-5AEA-B152-86EE-3822F2D1CD2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ATEBA-MEBO Karl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</a:t>
              </a:r>
            </a:p>
            <a:p>
              <a:r>
                <a:rPr lang="fr-FR" sz="800" dirty="0">
                  <a:cs typeface="Gisha" pitchFamily="34" charset="-79"/>
                </a:rPr>
                <a:t>06 59 14 04 80</a:t>
              </a:r>
            </a:p>
            <a:p>
              <a:r>
                <a:rPr lang="fr-FR" sz="800" dirty="0">
                  <a:cs typeface="Gisha" pitchFamily="34" charset="-79"/>
                  <a:hlinkClick r:id="rId14"/>
                </a:rPr>
                <a:t>kateba@lfna.fff.fr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A59340C-B528-3F40-F540-127D9FB0A52A}"/>
              </a:ext>
            </a:extLst>
          </p:cNvPr>
          <p:cNvGrpSpPr/>
          <p:nvPr/>
        </p:nvGrpSpPr>
        <p:grpSpPr>
          <a:xfrm>
            <a:off x="4770576" y="3697408"/>
            <a:ext cx="1930393" cy="784054"/>
            <a:chOff x="2916942" y="2009276"/>
            <a:chExt cx="2373512" cy="1169353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3A8BDB2B-4C9A-90B4-9534-4D9C2CE6EAD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4A7EF5BF-D04C-A84A-506A-0B4D2D10B41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THEVENOT Jean-Charles FAURE Sébastien </a:t>
              </a:r>
              <a:endParaRPr lang="fr-FR" sz="8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fr-FR" sz="800" dirty="0">
                  <a:effectLst/>
                  <a:ea typeface="Times New Roman" panose="02020603050405020304" pitchFamily="18" charset="0"/>
                </a:rPr>
                <a:t>05 16 52 64 82</a:t>
              </a:r>
              <a:endParaRPr lang="fr-FR" sz="800" dirty="0"/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58EA70C-2CB4-932B-549D-DA0705D2C70B}"/>
              </a:ext>
            </a:extLst>
          </p:cNvPr>
          <p:cNvGrpSpPr/>
          <p:nvPr/>
        </p:nvGrpSpPr>
        <p:grpSpPr>
          <a:xfrm>
            <a:off x="7147982" y="4749878"/>
            <a:ext cx="1867511" cy="794414"/>
            <a:chOff x="2916942" y="2009276"/>
            <a:chExt cx="2373512" cy="1169353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7BC20448-8289-142C-E882-CE7AD10FD49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4F856C42-F113-08C0-FDE0-3F0D334850D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BOBINET Christelle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DEUX-SÈVRES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06 77 80 10 81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5"/>
                </a:rPr>
                <a:t>christelle.bobinet@unss.org</a:t>
              </a:r>
              <a:r>
                <a:rPr lang="fr-FR" sz="800" dirty="0"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51" name="Bouton d’action : accueil 169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511A1128-4388-98E4-1311-3ED684DFF6FC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CA3438B-0E22-AFE9-CEA3-120A4387CDD9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AF54FCE7-3138-40C5-F552-38CE79A6927C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1" name="Image 30" descr="Une image contenant art, Graphique, Caractère coloré&#10;&#10;Description générée automatiquement">
              <a:hlinkClick r:id="rId17"/>
              <a:extLst>
                <a:ext uri="{FF2B5EF4-FFF2-40B4-BE49-F238E27FC236}">
                  <a16:creationId xmlns:a16="http://schemas.microsoft.com/office/drawing/2014/main" id="{37286A2E-41E4-63B7-6EB6-E3A9E5406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1249370" y="220048"/>
              <a:ext cx="481142" cy="622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212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F08282-0FF0-D43C-5736-E57A4208B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C42FC307-0905-A27F-5885-23EB0E0042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2DC78AE-D1CD-9B73-4BDE-7B967A20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967E7EB0-CC79-7EA6-2B5E-777C401E3F33}"/>
              </a:ext>
            </a:extLst>
          </p:cNvPr>
          <p:cNvSpPr/>
          <p:nvPr/>
        </p:nvSpPr>
        <p:spPr>
          <a:xfrm>
            <a:off x="373113" y="1403629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E9A5BAB8-5BF4-6E14-2251-E54F18EF509F}"/>
              </a:ext>
            </a:extLst>
          </p:cNvPr>
          <p:cNvSpPr/>
          <p:nvPr/>
        </p:nvSpPr>
        <p:spPr>
          <a:xfrm>
            <a:off x="2993649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16ABEF0-686B-DAE4-658B-1895AF0F48E0}"/>
              </a:ext>
            </a:extLst>
          </p:cNvPr>
          <p:cNvSpPr/>
          <p:nvPr/>
        </p:nvSpPr>
        <p:spPr>
          <a:xfrm>
            <a:off x="5226220" y="881522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A078AB1-BBEB-496E-8191-68170EC2122A}"/>
              </a:ext>
            </a:extLst>
          </p:cNvPr>
          <p:cNvSpPr/>
          <p:nvPr/>
        </p:nvSpPr>
        <p:spPr>
          <a:xfrm>
            <a:off x="7414198" y="869055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DDCCA30-0C8F-922C-91F1-F0EB47D3A8E0}"/>
              </a:ext>
            </a:extLst>
          </p:cNvPr>
          <p:cNvSpPr/>
          <p:nvPr/>
        </p:nvSpPr>
        <p:spPr>
          <a:xfrm>
            <a:off x="9684428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F0987D5-9E82-6FC2-EDD9-658816423E9F}"/>
              </a:ext>
            </a:extLst>
          </p:cNvPr>
          <p:cNvSpPr/>
          <p:nvPr/>
        </p:nvSpPr>
        <p:spPr>
          <a:xfrm rot="16200000">
            <a:off x="-1804722" y="4312825"/>
            <a:ext cx="4542358" cy="25199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7224CC4-6427-0CDA-CEC5-67D9D93980C8}"/>
              </a:ext>
            </a:extLst>
          </p:cNvPr>
          <p:cNvSpPr/>
          <p:nvPr/>
        </p:nvSpPr>
        <p:spPr>
          <a:xfrm>
            <a:off x="695852" y="6091384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Pyrénées-Atlantiques (64)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F89DA12F-57DF-5D06-5A6B-E1791990CEE6}"/>
              </a:ext>
            </a:extLst>
          </p:cNvPr>
          <p:cNvSpPr/>
          <p:nvPr/>
        </p:nvSpPr>
        <p:spPr>
          <a:xfrm>
            <a:off x="687809" y="3382222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Landes (40)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D471F5C-E548-BB0A-13EC-4E38579376AA}"/>
              </a:ext>
            </a:extLst>
          </p:cNvPr>
          <p:cNvSpPr/>
          <p:nvPr/>
        </p:nvSpPr>
        <p:spPr>
          <a:xfrm>
            <a:off x="684213" y="5149482"/>
            <a:ext cx="153785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Gironde (33)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8C49778-0476-194D-84A6-C7A8310299F3}"/>
              </a:ext>
            </a:extLst>
          </p:cNvPr>
          <p:cNvGrpSpPr/>
          <p:nvPr/>
        </p:nvGrpSpPr>
        <p:grpSpPr>
          <a:xfrm>
            <a:off x="2540460" y="1342316"/>
            <a:ext cx="1858127" cy="651146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7CCA1B6-8F94-5087-926C-DCDE07CCA77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9A4F2F13-984F-F968-E583-4492C335BA1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PARISOT Frédéric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CTR-C</a:t>
              </a:r>
            </a:p>
            <a:p>
              <a:r>
                <a:rPr lang="fr-FR" sz="800" dirty="0">
                  <a:cs typeface="Gisha" pitchFamily="34" charset="-79"/>
                </a:rPr>
                <a:t>06 82 97 17 02</a:t>
              </a:r>
            </a:p>
            <a:p>
              <a:r>
                <a:rPr lang="fr-FR" sz="800" dirty="0">
                  <a:cs typeface="Gisha" pitchFamily="34" charset="-79"/>
                  <a:hlinkClick r:id="rId3"/>
                </a:rPr>
                <a:t>fparisot@lfna.fff.fr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1A179B1-D1BA-23C5-88CC-3D31F6ADDF1A}"/>
              </a:ext>
            </a:extLst>
          </p:cNvPr>
          <p:cNvGrpSpPr/>
          <p:nvPr/>
        </p:nvGrpSpPr>
        <p:grpSpPr>
          <a:xfrm>
            <a:off x="6916099" y="1331463"/>
            <a:ext cx="1947946" cy="734681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BA54F914-5A63-B922-71FF-9A3EE920092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890EAD9A-6E7B-10C0-F4DE-6ADB7597D3F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DERIAU-REINE Claude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DSR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06 83 44 56 65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4"/>
                </a:rPr>
                <a:t>sr-bordeaux@unss.org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126C91C-E4E7-DD96-F68C-D22D2561977B}"/>
              </a:ext>
            </a:extLst>
          </p:cNvPr>
          <p:cNvGrpSpPr/>
          <p:nvPr/>
        </p:nvGrpSpPr>
        <p:grpSpPr>
          <a:xfrm>
            <a:off x="9174766" y="1340062"/>
            <a:ext cx="1971072" cy="749206"/>
            <a:chOff x="2916943" y="2009276"/>
            <a:chExt cx="2373511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004265F9-2465-EC77-4EBA-E294C7A48D5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EDA204E5-F267-0E91-78B1-99A7CE901EDC}"/>
                </a:ext>
              </a:extLst>
            </p:cNvPr>
            <p:cNvSpPr/>
            <p:nvPr/>
          </p:nvSpPr>
          <p:spPr>
            <a:xfrm>
              <a:off x="2916943" y="2009276"/>
              <a:ext cx="2267200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MERIDJA Jallal</a:t>
              </a:r>
            </a:p>
            <a:p>
              <a:r>
                <a:rPr lang="fr-FR" sz="800" b="1" dirty="0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</a:rPr>
                <a:t>06 58 63 99 28</a:t>
              </a:r>
            </a:p>
            <a:p>
              <a:r>
                <a:rPr lang="fr-FR" sz="800" dirty="0">
                  <a:solidFill>
                    <a:srgbClr val="002060"/>
                  </a:solidFill>
                  <a:latin typeface="+mj-lt"/>
                  <a:cs typeface="Times New Roman" panose="02020603050405020304" pitchFamily="18" charset="0"/>
                  <a:hlinkClick r:id="rId5"/>
                </a:rPr>
                <a:t>j-meridja@ugsel.org</a:t>
              </a:r>
              <a:endParaRPr lang="fr-FR" sz="800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1538AABE-3ED1-DE79-B5AC-764AF8ABC191}"/>
              </a:ext>
            </a:extLst>
          </p:cNvPr>
          <p:cNvGrpSpPr/>
          <p:nvPr/>
        </p:nvGrpSpPr>
        <p:grpSpPr>
          <a:xfrm>
            <a:off x="4675070" y="1340062"/>
            <a:ext cx="2054048" cy="753796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08DFE52D-AC93-07A0-7391-8F2036DCA02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4A0CC292-2F20-3719-BAEE-BA18D9F2C14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BEDECARAX Catherine 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IA - IPR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6"/>
                </a:rPr>
                <a:t>catherine.bedecarax@ac-bordeaux.fr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007C54F-3DFF-3078-48CA-3BB55606E753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7E6700A-218C-46FB-4CC3-01142BD478F6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8EABC30-59A6-7A69-F9C1-165E188EFB5B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B98A99C-55AC-D229-606A-8E884D5325A9}"/>
              </a:ext>
            </a:extLst>
          </p:cNvPr>
          <p:cNvSpPr/>
          <p:nvPr/>
        </p:nvSpPr>
        <p:spPr>
          <a:xfrm>
            <a:off x="679300" y="4284425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Lot-et-Garonne (47)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160185E-1AB5-9703-B1B3-75DF13995918}"/>
              </a:ext>
            </a:extLst>
          </p:cNvPr>
          <p:cNvSpPr/>
          <p:nvPr/>
        </p:nvSpPr>
        <p:spPr>
          <a:xfrm>
            <a:off x="684214" y="2439754"/>
            <a:ext cx="1537849" cy="4084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Dordogne-Périgord (24)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4AB671D-E379-7F5F-CCB0-F0716109310E}"/>
              </a:ext>
            </a:extLst>
          </p:cNvPr>
          <p:cNvGrpSpPr/>
          <p:nvPr/>
        </p:nvGrpSpPr>
        <p:grpSpPr>
          <a:xfrm>
            <a:off x="2540460" y="2268300"/>
            <a:ext cx="1858127" cy="751313"/>
            <a:chOff x="2916942" y="2009276"/>
            <a:chExt cx="2373512" cy="1169353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4AC1DC8A-D70C-BB53-1665-53CB02BEFBF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F6911E5D-3F74-A4A9-3E5A-FE70D50FF35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SÉNÉCHAL Érick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DORDOGNE PER.</a:t>
              </a:r>
            </a:p>
            <a:p>
              <a:r>
                <a:rPr lang="fr-FR" sz="800" dirty="0">
                  <a:cs typeface="Gisha" pitchFamily="34" charset="-79"/>
                </a:rPr>
                <a:t>06 62 17 06 99 </a:t>
              </a:r>
            </a:p>
            <a:p>
              <a:r>
                <a:rPr lang="fr-FR" sz="800" dirty="0">
                  <a:cs typeface="Gisha" pitchFamily="34" charset="-79"/>
                  <a:hlinkClick r:id="rId7"/>
                </a:rPr>
                <a:t>esenechal@lfna.fff.fr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C79A66B-38C6-D41E-1F85-C27226910A88}"/>
              </a:ext>
            </a:extLst>
          </p:cNvPr>
          <p:cNvGrpSpPr/>
          <p:nvPr/>
        </p:nvGrpSpPr>
        <p:grpSpPr>
          <a:xfrm>
            <a:off x="2540460" y="3192991"/>
            <a:ext cx="1858127" cy="738160"/>
            <a:chOff x="2916942" y="2009276"/>
            <a:chExt cx="2373512" cy="116935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0EB88398-E02E-A6E3-BFE2-C6F84342AE6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EF31E5BA-0EB1-B539-CE24-DFA1D40E65E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MARTIN Ludovic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LANDES</a:t>
              </a:r>
            </a:p>
            <a:p>
              <a:r>
                <a:rPr lang="fr-FR" sz="800" dirty="0">
                  <a:cs typeface="Gisha" pitchFamily="34" charset="-79"/>
                </a:rPr>
                <a:t>06 08 83 64 93 </a:t>
              </a:r>
            </a:p>
            <a:p>
              <a:r>
                <a:rPr lang="fr-FR" sz="800" dirty="0">
                  <a:cs typeface="Gisha" pitchFamily="34" charset="-79"/>
                  <a:hlinkClick r:id="rId8"/>
                </a:rPr>
                <a:t>lmartin@lfna.fff.fr</a:t>
              </a:r>
              <a:endParaRPr lang="fr-FR" sz="800" dirty="0"/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2D19E065-A0EA-46C7-19C6-038E63BF8A3C}"/>
              </a:ext>
            </a:extLst>
          </p:cNvPr>
          <p:cNvGrpSpPr/>
          <p:nvPr/>
        </p:nvGrpSpPr>
        <p:grpSpPr>
          <a:xfrm>
            <a:off x="2540460" y="4095194"/>
            <a:ext cx="1858127" cy="738160"/>
            <a:chOff x="2916942" y="2009276"/>
            <a:chExt cx="2373512" cy="1169353"/>
          </a:xfrm>
        </p:grpSpPr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70A521CB-A614-FDFD-E43F-8CE675ECBF4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4B14F121-2D07-E754-764D-DA2540A7D60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DELPECH Alain 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LOT et GARONNE</a:t>
              </a:r>
            </a:p>
            <a:p>
              <a:r>
                <a:rPr lang="fr-FR" sz="800" dirty="0">
                  <a:cs typeface="Gisha" pitchFamily="34" charset="-79"/>
                </a:rPr>
                <a:t>06 88 30 78 88</a:t>
              </a:r>
            </a:p>
            <a:p>
              <a:r>
                <a:rPr lang="fr-FR" sz="800" dirty="0">
                  <a:cs typeface="Gisha" pitchFamily="34" charset="-79"/>
                  <a:hlinkClick r:id="rId9"/>
                </a:rPr>
                <a:t>technique@lot-et-garonne.fff.fr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B30E6FE3-CA4C-32C1-6FC9-79F9A8FCF60A}"/>
              </a:ext>
            </a:extLst>
          </p:cNvPr>
          <p:cNvGrpSpPr/>
          <p:nvPr/>
        </p:nvGrpSpPr>
        <p:grpSpPr>
          <a:xfrm>
            <a:off x="2449270" y="4897928"/>
            <a:ext cx="2040506" cy="862806"/>
            <a:chOff x="2916942" y="2009276"/>
            <a:chExt cx="2373512" cy="1169353"/>
          </a:xfrm>
        </p:grpSpPr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4702E355-8A71-76D2-2EF9-64B297D84B5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EEAEE2A6-0177-B401-1DEE-B3C3B179DC4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BASSO Serge / LANNEAU Philippe 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GIRONDE</a:t>
              </a:r>
            </a:p>
            <a:p>
              <a:r>
                <a:rPr lang="fr-FR" sz="800" dirty="0">
                  <a:cs typeface="Gisha" pitchFamily="34" charset="-79"/>
                </a:rPr>
                <a:t>06 21 20 12 45 </a:t>
              </a:r>
              <a:r>
                <a:rPr lang="fr-FR" sz="800" dirty="0"/>
                <a:t>/</a:t>
              </a:r>
              <a:r>
                <a:rPr lang="fr-FR" sz="800" dirty="0">
                  <a:cs typeface="Gisha" pitchFamily="34" charset="-79"/>
                </a:rPr>
                <a:t> 06 15 15 07 09 </a:t>
              </a:r>
            </a:p>
            <a:p>
              <a:r>
                <a:rPr lang="fr-FR" sz="800" dirty="0">
                  <a:cs typeface="Gisha" pitchFamily="34" charset="-79"/>
                  <a:hlinkClick r:id="rId10"/>
                </a:rPr>
                <a:t>sbasso@gironde.fff.fr</a:t>
              </a:r>
              <a:endParaRPr lang="fr-FR" sz="800" dirty="0">
                <a:cs typeface="Gisha" pitchFamily="34" charset="-79"/>
              </a:endParaRPr>
            </a:p>
            <a:p>
              <a:r>
                <a:rPr lang="fr-FR" sz="800" dirty="0">
                  <a:cs typeface="Gisha" pitchFamily="34" charset="-79"/>
                  <a:hlinkClick r:id="rId11"/>
                </a:rPr>
                <a:t>planneau@lfna.fff.fr</a:t>
              </a:r>
              <a:r>
                <a:rPr lang="fr-FR" sz="800" dirty="0">
                  <a:cs typeface="Gisha" pitchFamily="34" charset="-79"/>
                </a:rPr>
                <a:t> </a:t>
              </a: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1A7F9E58-99A8-9255-E55B-36555C715025}"/>
              </a:ext>
            </a:extLst>
          </p:cNvPr>
          <p:cNvGrpSpPr/>
          <p:nvPr/>
        </p:nvGrpSpPr>
        <p:grpSpPr>
          <a:xfrm>
            <a:off x="2457931" y="5872718"/>
            <a:ext cx="2023185" cy="794943"/>
            <a:chOff x="2916942" y="2009276"/>
            <a:chExt cx="2373512" cy="1169353"/>
          </a:xfrm>
        </p:grpSpPr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5FEAFB2F-010F-9E3B-B915-95E47F1BD2D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653E666A-9BB9-DBBB-914A-1375C84CBA8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SAINT-MACARY Johan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PYRENEES ATLANT.</a:t>
              </a:r>
            </a:p>
            <a:p>
              <a:r>
                <a:rPr lang="fr-FR" sz="800" dirty="0">
                  <a:cs typeface="Gisha" pitchFamily="34" charset="-79"/>
                </a:rPr>
                <a:t>06 64 36 63 32</a:t>
              </a:r>
            </a:p>
            <a:p>
              <a:r>
                <a:rPr lang="fr-FR" sz="800" dirty="0">
                  <a:cs typeface="Gisha" pitchFamily="34" charset="-79"/>
                  <a:hlinkClick r:id="rId12"/>
                </a:rPr>
                <a:t>jsaintmacary@footpyr64.fff.fr</a:t>
              </a:r>
              <a:endParaRPr lang="fr-FR" sz="800" dirty="0"/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105D2108-F2F5-DD7A-17CD-D6EBC23D47D0}"/>
              </a:ext>
            </a:extLst>
          </p:cNvPr>
          <p:cNvGrpSpPr/>
          <p:nvPr/>
        </p:nvGrpSpPr>
        <p:grpSpPr>
          <a:xfrm>
            <a:off x="4582228" y="5751068"/>
            <a:ext cx="2239733" cy="994700"/>
            <a:chOff x="2916942" y="2009276"/>
            <a:chExt cx="2373512" cy="1120309"/>
          </a:xfrm>
        </p:grpSpPr>
        <p:sp>
          <p:nvSpPr>
            <p:cNvPr id="122" name="Rectangle : coins arrondis 121">
              <a:extLst>
                <a:ext uri="{FF2B5EF4-FFF2-40B4-BE49-F238E27FC236}">
                  <a16:creationId xmlns:a16="http://schemas.microsoft.com/office/drawing/2014/main" id="{9D784003-68E8-1CEC-BD37-7F5504EA439C}"/>
                </a:ext>
              </a:extLst>
            </p:cNvPr>
            <p:cNvSpPr/>
            <p:nvPr/>
          </p:nvSpPr>
          <p:spPr>
            <a:xfrm>
              <a:off x="3023252" y="2047318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 : coins arrondis 122">
              <a:extLst>
                <a:ext uri="{FF2B5EF4-FFF2-40B4-BE49-F238E27FC236}">
                  <a16:creationId xmlns:a16="http://schemas.microsoft.com/office/drawing/2014/main" id="{94956A6A-CB67-03EB-FC63-D581E4DD16B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</a:rPr>
                <a:t>DUFOURCQ Franck</a:t>
              </a:r>
            </a:p>
            <a:p>
              <a:r>
                <a:rPr lang="fr-FR" sz="800" b="1" dirty="0">
                  <a:solidFill>
                    <a:srgbClr val="FF0000"/>
                  </a:solidFill>
                </a:rPr>
                <a:t>DSD PYRÉNÉES-ATLANTIQUES</a:t>
              </a:r>
            </a:p>
            <a:p>
              <a:r>
                <a:rPr lang="fr-FR" sz="800" b="1" dirty="0">
                  <a:solidFill>
                    <a:srgbClr val="FF0000"/>
                  </a:solidFill>
                </a:rPr>
                <a:t>Conseiller Technique IA-DASEN 64</a:t>
              </a:r>
            </a:p>
            <a:p>
              <a:r>
                <a:rPr lang="fr-FR" sz="800" b="1" dirty="0">
                  <a:solidFill>
                    <a:srgbClr val="FF0000"/>
                  </a:solidFill>
                </a:rPr>
                <a:t>Directeur UNSS 64</a:t>
              </a:r>
            </a:p>
            <a:p>
              <a:r>
                <a:rPr lang="fr-FR" sz="800" dirty="0"/>
                <a:t>06 15 56 06 34</a:t>
              </a:r>
            </a:p>
            <a:p>
              <a:r>
                <a:rPr lang="fr-FR" sz="800" dirty="0">
                  <a:hlinkClick r:id="rId13"/>
                </a:rPr>
                <a:t>unnss64b@ac-bordeaux.fr</a:t>
              </a:r>
              <a:endParaRPr lang="fr-FR" sz="800" dirty="0"/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24F6A069-673B-4BAE-E953-0A53D2E52E99}"/>
              </a:ext>
            </a:extLst>
          </p:cNvPr>
          <p:cNvGrpSpPr/>
          <p:nvPr/>
        </p:nvGrpSpPr>
        <p:grpSpPr>
          <a:xfrm>
            <a:off x="6916099" y="2276616"/>
            <a:ext cx="1947946" cy="734681"/>
            <a:chOff x="2916942" y="2009276"/>
            <a:chExt cx="2373512" cy="1169353"/>
          </a:xfrm>
        </p:grpSpPr>
        <p:sp>
          <p:nvSpPr>
            <p:cNvPr id="125" name="Rectangle : coins arrondis 124">
              <a:extLst>
                <a:ext uri="{FF2B5EF4-FFF2-40B4-BE49-F238E27FC236}">
                  <a16:creationId xmlns:a16="http://schemas.microsoft.com/office/drawing/2014/main" id="{B4EB9490-3D36-36AD-C02C-4C90121747D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6" name="Rectangle : coins arrondis 125">
              <a:extLst>
                <a:ext uri="{FF2B5EF4-FFF2-40B4-BE49-F238E27FC236}">
                  <a16:creationId xmlns:a16="http://schemas.microsoft.com/office/drawing/2014/main" id="{0E26AD45-80AF-1463-CC07-21E8065091F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THOMAS Isabelle 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DORDOGNE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06 26 90 93 84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4"/>
                </a:rPr>
                <a:t>sd024@unss.org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C0D0330F-F177-7458-1ED7-4426C2926891}"/>
              </a:ext>
            </a:extLst>
          </p:cNvPr>
          <p:cNvGrpSpPr/>
          <p:nvPr/>
        </p:nvGrpSpPr>
        <p:grpSpPr>
          <a:xfrm>
            <a:off x="6916099" y="3194731"/>
            <a:ext cx="1947946" cy="734681"/>
            <a:chOff x="2916942" y="2009276"/>
            <a:chExt cx="2373512" cy="1169353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78EBF9A0-718B-5AAE-1CDC-B77AA7D7906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9" name="Rectangle : coins arrondis 128">
              <a:extLst>
                <a:ext uri="{FF2B5EF4-FFF2-40B4-BE49-F238E27FC236}">
                  <a16:creationId xmlns:a16="http://schemas.microsoft.com/office/drawing/2014/main" id="{C6DAED49-B6E0-9755-A6D8-05E328E5463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ALFONSI Jérôme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LANDES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06 03 88 66 75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5"/>
                </a:rPr>
                <a:t>sd040@unss.org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BBC22ACB-9C2E-5364-F344-EF6941867D13}"/>
              </a:ext>
            </a:extLst>
          </p:cNvPr>
          <p:cNvGrpSpPr/>
          <p:nvPr/>
        </p:nvGrpSpPr>
        <p:grpSpPr>
          <a:xfrm>
            <a:off x="6916099" y="4093147"/>
            <a:ext cx="1947946" cy="742254"/>
            <a:chOff x="2916942" y="2009276"/>
            <a:chExt cx="2373512" cy="1169353"/>
          </a:xfrm>
        </p:grpSpPr>
        <p:sp>
          <p:nvSpPr>
            <p:cNvPr id="131" name="Rectangle : coins arrondis 130">
              <a:extLst>
                <a:ext uri="{FF2B5EF4-FFF2-40B4-BE49-F238E27FC236}">
                  <a16:creationId xmlns:a16="http://schemas.microsoft.com/office/drawing/2014/main" id="{1826BE29-4BAB-C21A-A354-A3B78E5923D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2" name="Rectangle : coins arrondis 131">
              <a:extLst>
                <a:ext uri="{FF2B5EF4-FFF2-40B4-BE49-F238E27FC236}">
                  <a16:creationId xmlns:a16="http://schemas.microsoft.com/office/drawing/2014/main" id="{14A91EC9-E427-4983-67BE-781A134855C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HENIN Antoine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LOT-ET-GARONNE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06 87 41 22 81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6"/>
                </a:rPr>
                <a:t>unss47@ac-bordeaux.fr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24199623-E23C-255A-E32B-D749BE6D17ED}"/>
              </a:ext>
            </a:extLst>
          </p:cNvPr>
          <p:cNvGrpSpPr/>
          <p:nvPr/>
        </p:nvGrpSpPr>
        <p:grpSpPr>
          <a:xfrm>
            <a:off x="6916099" y="4941244"/>
            <a:ext cx="1947946" cy="776175"/>
            <a:chOff x="2916942" y="2009276"/>
            <a:chExt cx="2373512" cy="1169353"/>
          </a:xfrm>
        </p:grpSpPr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E63AF700-0B09-05B3-638E-13AD4C308EF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 : coins arrondis 134">
              <a:extLst>
                <a:ext uri="{FF2B5EF4-FFF2-40B4-BE49-F238E27FC236}">
                  <a16:creationId xmlns:a16="http://schemas.microsoft.com/office/drawing/2014/main" id="{2F9BC4F7-B462-FD00-34DA-8C2A122EAB0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POULMARC’H Didier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GIRONDE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06 73 19 39 58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7"/>
                </a:rPr>
                <a:t>sd033@unss.org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19A214CB-B1D7-D107-DAE6-6988C3362314}"/>
              </a:ext>
            </a:extLst>
          </p:cNvPr>
          <p:cNvGrpSpPr/>
          <p:nvPr/>
        </p:nvGrpSpPr>
        <p:grpSpPr>
          <a:xfrm>
            <a:off x="6916099" y="5751068"/>
            <a:ext cx="1947946" cy="994701"/>
            <a:chOff x="2916942" y="2009276"/>
            <a:chExt cx="2373512" cy="1120310"/>
          </a:xfrm>
        </p:grpSpPr>
        <p:sp>
          <p:nvSpPr>
            <p:cNvPr id="140" name="Rectangle : coins arrondis 139">
              <a:extLst>
                <a:ext uri="{FF2B5EF4-FFF2-40B4-BE49-F238E27FC236}">
                  <a16:creationId xmlns:a16="http://schemas.microsoft.com/office/drawing/2014/main" id="{143F1AB7-E7D0-B43F-5CA7-7879D7CC2B9F}"/>
                </a:ext>
              </a:extLst>
            </p:cNvPr>
            <p:cNvSpPr/>
            <p:nvPr/>
          </p:nvSpPr>
          <p:spPr>
            <a:xfrm>
              <a:off x="3023252" y="2096362"/>
              <a:ext cx="2267202" cy="103322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41" name="Rectangle : coins arrondis 140">
              <a:extLst>
                <a:ext uri="{FF2B5EF4-FFF2-40B4-BE49-F238E27FC236}">
                  <a16:creationId xmlns:a16="http://schemas.microsoft.com/office/drawing/2014/main" id="{2339D084-06AA-8111-29F0-472E06A7D63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CERGNUL Sébastien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PYRÉNÉES-ATLANTIQUES</a:t>
              </a:r>
            </a:p>
            <a:p>
              <a:r>
                <a:rPr lang="fr-FR" sz="800" b="1" dirty="0">
                  <a:solidFill>
                    <a:srgbClr val="FFC000"/>
                  </a:solidFill>
                </a:rPr>
                <a:t>Cons. Technique IA-DASEN 64</a:t>
              </a:r>
            </a:p>
            <a:p>
              <a:r>
                <a:rPr lang="fr-FR" sz="800" b="1" dirty="0">
                  <a:solidFill>
                    <a:srgbClr val="FFC000"/>
                  </a:solidFill>
                </a:rPr>
                <a:t>Directeur Adjoint UNSS 64</a:t>
              </a:r>
            </a:p>
            <a:p>
              <a:r>
                <a:rPr lang="fr-FR" sz="800" dirty="0"/>
                <a:t>06 08 61 18 30 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8"/>
                </a:rPr>
                <a:t>sd64p@unss.org</a:t>
              </a:r>
              <a:endParaRPr lang="fr-FR" sz="800" dirty="0"/>
            </a:p>
          </p:txBody>
        </p:sp>
      </p:grpSp>
      <p:pic>
        <p:nvPicPr>
          <p:cNvPr id="3" name="Image 2" descr="Une image contenant texte, Police, logo, Graphique&#10;&#10;Description générée automatiquement">
            <a:hlinkClick r:id="rId19"/>
            <a:extLst>
              <a:ext uri="{FF2B5EF4-FFF2-40B4-BE49-F238E27FC236}">
                <a16:creationId xmlns:a16="http://schemas.microsoft.com/office/drawing/2014/main" id="{A059C282-A1FA-24A4-AEE9-3D8F662CE95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331" y="411515"/>
            <a:ext cx="1142376" cy="921772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CCE05E6-5F26-E08F-7ECE-6B6F7D21AC6D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BORDEAUX –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DE NOUVELLE-AQUITAINE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2" name="Bouton d’action : accueil 169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8772676E-7DD7-2BE3-379B-788F59ABDEF9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2FE58F8-FC3A-011A-A595-410A6A00DB0B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BCA278EC-812E-00AA-CA0B-8FE6187A64C8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Image 14" descr="Une image contenant art, Graphique, Caractère coloré&#10;&#10;Description générée automatiquement">
              <a:hlinkClick r:id="rId22"/>
              <a:extLst>
                <a:ext uri="{FF2B5EF4-FFF2-40B4-BE49-F238E27FC236}">
                  <a16:creationId xmlns:a16="http://schemas.microsoft.com/office/drawing/2014/main" id="{C3C8FA6E-2AF4-48E6-0CBD-C742A37D8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1249370" y="220048"/>
              <a:ext cx="481142" cy="622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4601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D650538-2CA9-A6F9-6CD8-FE619D2BE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9E05F725-57C3-A37F-7C31-94314FE389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Image 48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9F8EA6F5-DF8A-3BC4-77A6-BE2E8CE37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4" y="417192"/>
            <a:ext cx="1111549" cy="92177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728A6F1-9CC5-C69F-CDEB-C42C3DA0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FCA4B58-BE1E-0FDC-8F55-B2B6A523C239}"/>
              </a:ext>
            </a:extLst>
          </p:cNvPr>
          <p:cNvSpPr/>
          <p:nvPr/>
        </p:nvSpPr>
        <p:spPr>
          <a:xfrm>
            <a:off x="382285" y="1743856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016F930B-C214-52B8-64D1-786A402A69BD}"/>
              </a:ext>
            </a:extLst>
          </p:cNvPr>
          <p:cNvSpPr/>
          <p:nvPr/>
        </p:nvSpPr>
        <p:spPr>
          <a:xfrm>
            <a:off x="2944793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7CEDD0BB-8BD7-E9C3-A806-9E99F14AAAFB}"/>
              </a:ext>
            </a:extLst>
          </p:cNvPr>
          <p:cNvSpPr/>
          <p:nvPr/>
        </p:nvSpPr>
        <p:spPr>
          <a:xfrm>
            <a:off x="5259898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928210C-D17B-05D0-CA8D-454AE553476E}"/>
              </a:ext>
            </a:extLst>
          </p:cNvPr>
          <p:cNvSpPr/>
          <p:nvPr/>
        </p:nvSpPr>
        <p:spPr>
          <a:xfrm>
            <a:off x="7585484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1372260-A21B-7182-A071-EFE8B52AB11D}"/>
              </a:ext>
            </a:extLst>
          </p:cNvPr>
          <p:cNvSpPr/>
          <p:nvPr/>
        </p:nvSpPr>
        <p:spPr>
          <a:xfrm>
            <a:off x="9853462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583433F-BE0F-12C5-4D50-6FDC3096C736}"/>
              </a:ext>
            </a:extLst>
          </p:cNvPr>
          <p:cNvSpPr/>
          <p:nvPr/>
        </p:nvSpPr>
        <p:spPr>
          <a:xfrm rot="16200000">
            <a:off x="-1456617" y="4411486"/>
            <a:ext cx="3922593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E15810B-4BF2-602E-EC51-00DABF1914B2}"/>
              </a:ext>
            </a:extLst>
          </p:cNvPr>
          <p:cNvSpPr/>
          <p:nvPr/>
        </p:nvSpPr>
        <p:spPr>
          <a:xfrm>
            <a:off x="917567" y="2905713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Ariège (09)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1657C22-EB6C-BC97-BFBF-78AFB5B08B99}"/>
              </a:ext>
            </a:extLst>
          </p:cNvPr>
          <p:cNvGrpSpPr/>
          <p:nvPr/>
        </p:nvGrpSpPr>
        <p:grpSpPr>
          <a:xfrm>
            <a:off x="2461498" y="1671102"/>
            <a:ext cx="1918339" cy="778276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4C55A79B-873C-CBE3-2E78-584A2920E5C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69590E00-A308-BE6A-BE24-85D510A989B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DEVIGNON John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06 75 48 75 37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john.devignon@occitanie.fff.fr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DABC1C94-F81C-CC0B-2D53-24074835F518}"/>
              </a:ext>
            </a:extLst>
          </p:cNvPr>
          <p:cNvGrpSpPr/>
          <p:nvPr/>
        </p:nvGrpSpPr>
        <p:grpSpPr>
          <a:xfrm>
            <a:off x="4782903" y="1671102"/>
            <a:ext cx="1905739" cy="778275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6222B4CC-E07B-85AB-9698-A9171B8CB76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0E4A1F9E-A898-B9E6-ADF3-ABC85811E1F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JOLY Jean-René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6"/>
                </a:rPr>
                <a:t>jean-rene.joly@ac-toulouse.fr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758B898A-FDA2-7532-B4BF-BA4F8C4ADE39}"/>
              </a:ext>
            </a:extLst>
          </p:cNvPr>
          <p:cNvGrpSpPr/>
          <p:nvPr/>
        </p:nvGrpSpPr>
        <p:grpSpPr>
          <a:xfrm>
            <a:off x="7127602" y="1671102"/>
            <a:ext cx="1867512" cy="778275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35CEF6CA-FFE1-CCE1-F4DC-E14C644EF5F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EA61EA47-9DE7-6788-B85C-C3178680B1E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ANDRÉ Philippe 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48 37 37 09 /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05 62 88 96 20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7"/>
                </a:rPr>
                <a:t>sr-toulouse@unss.org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874934EC-A123-3DB2-6FC8-446365E4F122}"/>
              </a:ext>
            </a:extLst>
          </p:cNvPr>
          <p:cNvGrpSpPr/>
          <p:nvPr/>
        </p:nvGrpSpPr>
        <p:grpSpPr>
          <a:xfrm>
            <a:off x="7127602" y="3780082"/>
            <a:ext cx="1867512" cy="782124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4B2DEDA2-79A8-7376-BB00-1BBA6071439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11BF8E48-0541-05AB-DC8D-9356C23B35EC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SOPENA Lionel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AVEYRON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06 83 78 95 19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sd012@unss.org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F1FF8960-2534-2D27-83BD-456973B27AE7}"/>
              </a:ext>
            </a:extLst>
          </p:cNvPr>
          <p:cNvGrpSpPr/>
          <p:nvPr/>
        </p:nvGrpSpPr>
        <p:grpSpPr>
          <a:xfrm>
            <a:off x="7127603" y="5685933"/>
            <a:ext cx="1867511" cy="943831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F9F0308D-6017-D049-6CD4-33983140549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E6BD287F-DD4F-C693-8B5B-103DC209EB3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VEYSSEYRE Lionel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DASRD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05 67 76 55 38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sd046@unss.org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lionel.veysseyre@unss.org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D1FFA55A-A55D-FFF1-A6A8-81D2C8788BCD}"/>
              </a:ext>
            </a:extLst>
          </p:cNvPr>
          <p:cNvGrpSpPr/>
          <p:nvPr/>
        </p:nvGrpSpPr>
        <p:grpSpPr>
          <a:xfrm>
            <a:off x="7127602" y="2756078"/>
            <a:ext cx="1867512" cy="799334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93E73ED9-95E6-34E6-978C-E34A5282DD4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F88A6370-C7CC-94F5-104E-89ADFED374C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ALVAREZ Vincent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ARIÈGE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06 82 42 73 64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sd009@unss.org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01D69AB-9952-32D8-6FF1-4E2EAB3D1F8E}"/>
              </a:ext>
            </a:extLst>
          </p:cNvPr>
          <p:cNvGrpSpPr/>
          <p:nvPr/>
        </p:nvGrpSpPr>
        <p:grpSpPr>
          <a:xfrm>
            <a:off x="9395581" y="1671102"/>
            <a:ext cx="1867511" cy="778275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555A7E73-24AB-D900-5846-42F0C14F2B0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ECE7049A-4A66-C197-FA4E-9C13B4ED549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DERANSY Laetitia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06 77 78 56 77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l-deransy@ugsel.org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5143DC5-3516-4C3D-71BC-150DD4C7BC3D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1FC9DCA-E7F6-BEE4-A6A5-63B3A1664630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6E426B-E097-E884-F570-FBFB77F23FB6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492C7C20-A0A4-1908-F40A-C8DF41D3F47A}"/>
              </a:ext>
            </a:extLst>
          </p:cNvPr>
          <p:cNvGrpSpPr/>
          <p:nvPr/>
        </p:nvGrpSpPr>
        <p:grpSpPr>
          <a:xfrm>
            <a:off x="2463154" y="4768178"/>
            <a:ext cx="1915027" cy="820239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308BD41-888A-0EF2-85C9-8FC05DF68BA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839D383-A129-B1E0-14D8-42B51A1558B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DESPEYROUX Pascal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HAUTE-GARONNE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06 46 52 39 55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pdespeyroux@foot31-dmt.fff.fr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AE2C797-07A1-B6D3-58B4-B24ED2FB511C}"/>
              </a:ext>
            </a:extLst>
          </p:cNvPr>
          <p:cNvGrpSpPr/>
          <p:nvPr/>
        </p:nvGrpSpPr>
        <p:grpSpPr>
          <a:xfrm>
            <a:off x="2463154" y="5770382"/>
            <a:ext cx="1915027" cy="774932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20905162-D396-C8A7-55EC-0442BFFA106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DADABC0E-1060-D699-5180-2458364AC9F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VIDAL Fabien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LOT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06 86 25 78 60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4"/>
                </a:rPr>
                <a:t>fabien.vidal@district-foot-lot.fff.fr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5E831D8-6148-6779-14AF-A1D24CA20EF8}"/>
              </a:ext>
            </a:extLst>
          </p:cNvPr>
          <p:cNvGrpSpPr/>
          <p:nvPr/>
        </p:nvGrpSpPr>
        <p:grpSpPr>
          <a:xfrm>
            <a:off x="4781542" y="5778272"/>
            <a:ext cx="1908460" cy="759153"/>
            <a:chOff x="2916942" y="2009276"/>
            <a:chExt cx="2373512" cy="11693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72271AFF-6D0D-D840-56D8-9CF8FB6F4D8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9528CA57-E318-18BD-6EE3-EA8B4DA3BED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MADELAIN Olivier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CP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05 67 76 55 55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/ 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06 33 94 76 52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B77A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 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B77A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  <a:hlinkClick r:id="rId15"/>
                </a:rPr>
                <a:t>olivier.madelain@ac-toulouse.fr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4B77AA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1BD366A-E326-F732-7718-F5630A91DD0D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TOULOUSE – LIGUE D’OCCITANIE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F17F9DE-7DA2-89CF-446E-39A20005699E}"/>
              </a:ext>
            </a:extLst>
          </p:cNvPr>
          <p:cNvSpPr/>
          <p:nvPr/>
        </p:nvSpPr>
        <p:spPr>
          <a:xfrm>
            <a:off x="917567" y="3921112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Aveyron (12)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49906DC-D390-7E42-B5F3-DA7766D155F5}"/>
              </a:ext>
            </a:extLst>
          </p:cNvPr>
          <p:cNvGrpSpPr/>
          <p:nvPr/>
        </p:nvGrpSpPr>
        <p:grpSpPr>
          <a:xfrm>
            <a:off x="2460306" y="3780083"/>
            <a:ext cx="1920722" cy="782123"/>
            <a:chOff x="2916942" y="2009276"/>
            <a:chExt cx="2373512" cy="116935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7C15C981-257B-1957-A6CF-26760988FDB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18201C8-F2FE-F380-A773-9CCE607395C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ROUMEGOUS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Jérémie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AVEYRON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06 40 42 47 45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6"/>
                </a:rPr>
                <a:t>jeremie.roumegous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6"/>
                </a:rPr>
                <a:t>@aveyron.fff.fr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981D297-A9D2-43AB-6F0B-AADDD0DA2B50}"/>
              </a:ext>
            </a:extLst>
          </p:cNvPr>
          <p:cNvGrpSpPr/>
          <p:nvPr/>
        </p:nvGrpSpPr>
        <p:grpSpPr>
          <a:xfrm>
            <a:off x="4770576" y="3779117"/>
            <a:ext cx="1930393" cy="784054"/>
            <a:chOff x="2916942" y="2009276"/>
            <a:chExt cx="2373512" cy="1169353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EA87BC89-A7A0-DB10-6816-8C0079450E7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27AD6540-32A9-778B-7A31-49C31C9F46A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ARLES Christian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CPD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06 33 75 97 91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7"/>
                </a:rPr>
                <a:t>christian.arles@ac-toulouse.fr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92BE03D-1448-5A31-B18C-9011303BE26D}"/>
              </a:ext>
            </a:extLst>
          </p:cNvPr>
          <p:cNvGrpSpPr/>
          <p:nvPr/>
        </p:nvGrpSpPr>
        <p:grpSpPr>
          <a:xfrm>
            <a:off x="7127603" y="4771250"/>
            <a:ext cx="1867511" cy="814095"/>
            <a:chOff x="2916942" y="2009276"/>
            <a:chExt cx="2373512" cy="1169353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4B5906F8-4C60-FEDC-3EBA-E8065F273AE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F219076F-3B6C-B351-BA6C-B74B5981360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JANSOU Guillaume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HAUTE-GARONNE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06 11 22 68 69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8"/>
                </a:rPr>
                <a:t>sd031@unss.org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Bouton d’action : accueil 169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C7D2E6EE-C759-E9DC-97A8-90516EC13A2F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76C0B591-454D-79E5-4C55-F3052E1A2E2E}"/>
              </a:ext>
            </a:extLst>
          </p:cNvPr>
          <p:cNvSpPr/>
          <p:nvPr/>
        </p:nvSpPr>
        <p:spPr>
          <a:xfrm>
            <a:off x="911347" y="4928265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Haute-Garonne (31)</a:t>
            </a: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76851D0B-B7F0-6DC6-8515-CA05248C1597}"/>
              </a:ext>
            </a:extLst>
          </p:cNvPr>
          <p:cNvSpPr/>
          <p:nvPr/>
        </p:nvSpPr>
        <p:spPr>
          <a:xfrm>
            <a:off x="911347" y="5907816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Lot (46)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2908F01-9AE1-58EF-F94D-A32C88923212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9FE4CFC2-50BF-3D3E-829C-C6F5A6C46067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8" name="Image 47" descr="Une image contenant symbole, Panneau de stop, logo, Emblème&#10;&#10;Description générée automatiquement">
              <a:hlinkClick r:id="rId20"/>
              <a:extLst>
                <a:ext uri="{FF2B5EF4-FFF2-40B4-BE49-F238E27FC236}">
                  <a16:creationId xmlns:a16="http://schemas.microsoft.com/office/drawing/2014/main" id="{88CD2FB0-3A95-3E90-882B-5D802CDEF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278626" y="280215"/>
              <a:ext cx="422630" cy="566324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EB201DB-A209-2F0B-E255-231956EDF45F}"/>
              </a:ext>
            </a:extLst>
          </p:cNvPr>
          <p:cNvGrpSpPr/>
          <p:nvPr/>
        </p:nvGrpSpPr>
        <p:grpSpPr>
          <a:xfrm>
            <a:off x="2463154" y="2847513"/>
            <a:ext cx="1858127" cy="738160"/>
            <a:chOff x="2916942" y="2009276"/>
            <a:chExt cx="2373512" cy="116935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590636F2-ACE4-E4DF-8F2D-B28BAD04693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18F1C12-3BAD-F9C4-8069-BFA571D394D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ROQUE Cédric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AUDE et ARIEGE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06 49 57 16 46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22"/>
                </a:rPr>
                <a:t>croque@occitanie.fff.fr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5F6FAEC6-72D4-3F28-76AD-A0B58D992030}"/>
              </a:ext>
            </a:extLst>
          </p:cNvPr>
          <p:cNvGrpSpPr/>
          <p:nvPr/>
        </p:nvGrpSpPr>
        <p:grpSpPr>
          <a:xfrm>
            <a:off x="4772386" y="2756078"/>
            <a:ext cx="1928584" cy="799334"/>
            <a:chOff x="2916942" y="2009276"/>
            <a:chExt cx="2373512" cy="1169353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3BD2E91F-6F2F-783B-60A6-AD0AB8219A8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499F2179-F29D-FC3C-F5D0-DCFFD7EE5AE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LASSALLE Amélie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CPD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05 67 76 52 09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3"/>
                </a:rPr>
                <a:t>ia09-cpeps@ac-toulouse.fr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1886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C6F0578-7A28-8266-0FB7-5F24CFFC6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ACDEA22B-B2A7-3059-A443-A364C72617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9" name="Image 48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21D376DC-7047-8AB8-5556-0FB136932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4" y="417192"/>
            <a:ext cx="1111549" cy="92177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CCB688A-696C-2E62-F7A7-F2F60DF9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F9FA5B1D-080D-D3FC-5367-9E7D7083C33C}"/>
              </a:ext>
            </a:extLst>
          </p:cNvPr>
          <p:cNvSpPr/>
          <p:nvPr/>
        </p:nvSpPr>
        <p:spPr>
          <a:xfrm>
            <a:off x="2957473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E84C15E-0445-654D-75F0-6A44BB1EB8BC}"/>
              </a:ext>
            </a:extLst>
          </p:cNvPr>
          <p:cNvSpPr/>
          <p:nvPr/>
        </p:nvSpPr>
        <p:spPr>
          <a:xfrm>
            <a:off x="5262779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797863B-6D63-EDA6-3B5D-46CBCC1DCB48}"/>
              </a:ext>
            </a:extLst>
          </p:cNvPr>
          <p:cNvSpPr/>
          <p:nvPr/>
        </p:nvSpPr>
        <p:spPr>
          <a:xfrm>
            <a:off x="7543661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3AFFCFE-E234-5C90-60CD-6FD62FB2A5C1}"/>
              </a:ext>
            </a:extLst>
          </p:cNvPr>
          <p:cNvSpPr/>
          <p:nvPr/>
        </p:nvSpPr>
        <p:spPr>
          <a:xfrm>
            <a:off x="9773925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5F664ABC-B2D3-132A-47E7-001AB158CDE6}"/>
              </a:ext>
            </a:extLst>
          </p:cNvPr>
          <p:cNvSpPr/>
          <p:nvPr/>
        </p:nvSpPr>
        <p:spPr>
          <a:xfrm rot="16200000">
            <a:off x="-1499360" y="3957448"/>
            <a:ext cx="4008079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D28F561E-C1EA-0D04-71F8-A20559C26D04}"/>
              </a:ext>
            </a:extLst>
          </p:cNvPr>
          <p:cNvSpPr/>
          <p:nvPr/>
        </p:nvSpPr>
        <p:spPr>
          <a:xfrm>
            <a:off x="834416" y="5488906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Tarn-et-Garonne (82)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7278A18-939F-A1B2-412F-2E8622B7E605}"/>
              </a:ext>
            </a:extLst>
          </p:cNvPr>
          <p:cNvGrpSpPr/>
          <p:nvPr/>
        </p:nvGrpSpPr>
        <p:grpSpPr>
          <a:xfrm>
            <a:off x="2478373" y="3282037"/>
            <a:ext cx="2050495" cy="788804"/>
            <a:chOff x="2916942" y="2009276"/>
            <a:chExt cx="2548171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FDE3E429-F73F-8421-833A-A88D17DE556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A0C86A5A-D18B-6BF3-C201-EFD8B11CDE2C}"/>
                </a:ext>
              </a:extLst>
            </p:cNvPr>
            <p:cNvSpPr/>
            <p:nvPr/>
          </p:nvSpPr>
          <p:spPr>
            <a:xfrm>
              <a:off x="2916942" y="2009276"/>
              <a:ext cx="2548171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CASANOVA Bastien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Adjoint Technique HAUTES PYRENEES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06 06 70 71 83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Bastien.casanova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@district-foot-65.fff.fr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BD153050-B0AD-CAC5-CAA4-3D2D1CA4AA32}"/>
              </a:ext>
            </a:extLst>
          </p:cNvPr>
          <p:cNvGrpSpPr/>
          <p:nvPr/>
        </p:nvGrpSpPr>
        <p:grpSpPr>
          <a:xfrm>
            <a:off x="7085779" y="4341609"/>
            <a:ext cx="1867512" cy="782124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4ACB8FB8-07BA-687F-926D-BC2F3E393FF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123574A5-0151-DDB6-6381-4CBE0D94F678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LOUCHAERT Vincent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TARN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06 29 73 45 79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6"/>
                </a:rPr>
                <a:t>vincent.louchaert@unss.org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4239C9BD-2082-7B90-F76F-0BDD18ED00C0}"/>
              </a:ext>
            </a:extLst>
          </p:cNvPr>
          <p:cNvGrpSpPr/>
          <p:nvPr/>
        </p:nvGrpSpPr>
        <p:grpSpPr>
          <a:xfrm>
            <a:off x="7085780" y="5352445"/>
            <a:ext cx="1867511" cy="773263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86EE4EDF-7B8C-5E81-4C22-031EF5E6BF4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ADADEDD0-810D-330A-914A-2A930D25983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DESMARS Laurence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TARN-ET-GARONNE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06 89 49 90 42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sd082@unss.org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865700A-940F-61DA-F1AD-9FAE9E6A47BD}"/>
              </a:ext>
            </a:extLst>
          </p:cNvPr>
          <p:cNvGrpSpPr/>
          <p:nvPr/>
        </p:nvGrpSpPr>
        <p:grpSpPr>
          <a:xfrm>
            <a:off x="7085779" y="3276772"/>
            <a:ext cx="1867512" cy="799334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4165F4D4-854A-292E-7139-6AEF3B07D2B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C6F1C440-0AB6-26BE-DECF-0EB81AE408C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GEORGES Hugues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HAUTES-PYRÉNÉES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06 07 54 73 55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sd065@unss.org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E2416B4-1C75-87BD-7656-136A4640CEBB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7E2437E-8D4C-6AAA-C52F-170AC3339CE7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D210E6-61FD-5EBA-D7C9-694621E13068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C5374F5-8DCB-EB92-92BB-5E49F01B2550}"/>
              </a:ext>
            </a:extLst>
          </p:cNvPr>
          <p:cNvGrpSpPr/>
          <p:nvPr/>
        </p:nvGrpSpPr>
        <p:grpSpPr>
          <a:xfrm>
            <a:off x="2475834" y="2189428"/>
            <a:ext cx="1915027" cy="820239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5C51C7C-A5A0-6507-C4C0-3E0FA43AF3D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C137ED1-7F29-6336-E738-73E9B14CA86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MARSEILLOU Patrice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GERS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06 86 92 50 08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9"/>
                </a:rPr>
                <a:t>pmarseillou@districtfootgers.fff.fr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A929489-F124-2B91-9E8E-2D342E8C3676}"/>
              </a:ext>
            </a:extLst>
          </p:cNvPr>
          <p:cNvSpPr/>
          <p:nvPr/>
        </p:nvSpPr>
        <p:spPr>
          <a:xfrm>
            <a:off x="834416" y="4478173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Tarn (81)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0A8F5C9-1DDD-D082-5373-B89B5893E0D8}"/>
              </a:ext>
            </a:extLst>
          </p:cNvPr>
          <p:cNvGrpSpPr/>
          <p:nvPr/>
        </p:nvGrpSpPr>
        <p:grpSpPr>
          <a:xfrm>
            <a:off x="2475834" y="5351610"/>
            <a:ext cx="1915027" cy="774932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B9C2D00C-6306-D58E-408A-41203EF955D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F8795307-F3AB-D4B0-4690-0E0BEA2E946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TRISTAN Daniel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TARN-ET-GARONNE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06 47 68 20 76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0"/>
                </a:rPr>
                <a:t>technique@foot82.fff.fr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8EEDE51-8611-C1C8-F120-A38578954F29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TOULOUSE – LIGUE D’OCCITANIE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E01D6C5-D9A2-F221-A29D-5DC86778F5BC}"/>
              </a:ext>
            </a:extLst>
          </p:cNvPr>
          <p:cNvGrpSpPr/>
          <p:nvPr/>
        </p:nvGrpSpPr>
        <p:grpSpPr>
          <a:xfrm>
            <a:off x="2475834" y="4297093"/>
            <a:ext cx="1915027" cy="871156"/>
            <a:chOff x="2916942" y="2009276"/>
            <a:chExt cx="2373512" cy="116935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DB8DFA19-BDD3-8F2D-D3ED-7CD17A60590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C1B408F-2412-E5F0-8903-E3447830160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AMER-SAID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Madjide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TARN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06 17 97 38 58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1"/>
                </a:rPr>
                <a:t>technique@foottarn.fff.fr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F9F2B0BF-7948-1906-3A17-0A248254C3CF}"/>
              </a:ext>
            </a:extLst>
          </p:cNvPr>
          <p:cNvGrpSpPr/>
          <p:nvPr/>
        </p:nvGrpSpPr>
        <p:grpSpPr>
          <a:xfrm>
            <a:off x="7085780" y="2169656"/>
            <a:ext cx="1867511" cy="859783"/>
            <a:chOff x="2916942" y="2009276"/>
            <a:chExt cx="2373512" cy="1169353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C0542010-CAA0-3021-20BB-F6DADB4B528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98053E28-C3C6-6425-CFBC-7DBFA898DFE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PELLICER Julien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GERS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06 27 89 37 53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sd032@unss.org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32B4D9C4-1EB8-B7E6-DFE5-E4B44E4AE8D9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D424AF9D-F2E9-0451-A575-5BFDCB08BA3C}"/>
              </a:ext>
            </a:extLst>
          </p:cNvPr>
          <p:cNvSpPr/>
          <p:nvPr/>
        </p:nvSpPr>
        <p:spPr>
          <a:xfrm>
            <a:off x="834416" y="2349377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Gers (32)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2D7B542C-7CB4-0FEE-27DC-67B3C7404A45}"/>
              </a:ext>
            </a:extLst>
          </p:cNvPr>
          <p:cNvSpPr/>
          <p:nvPr/>
        </p:nvSpPr>
        <p:spPr>
          <a:xfrm>
            <a:off x="834416" y="3421941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Hautes-Pyrénées (65)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E90A7B1-627B-DC63-D439-8B5C434E4A6E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8" name="Hexagone 17">
              <a:extLst>
                <a:ext uri="{FF2B5EF4-FFF2-40B4-BE49-F238E27FC236}">
                  <a16:creationId xmlns:a16="http://schemas.microsoft.com/office/drawing/2014/main" id="{055560F9-39A6-9AEB-7C18-DB8FD4D34D95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9" name="Image 18" descr="Une image contenant symbole, Panneau de stop, logo, Emblème&#10;&#10;Description générée automatiquement">
              <a:hlinkClick r:id="rId14"/>
              <a:extLst>
                <a:ext uri="{FF2B5EF4-FFF2-40B4-BE49-F238E27FC236}">
                  <a16:creationId xmlns:a16="http://schemas.microsoft.com/office/drawing/2014/main" id="{DA5CD64F-075F-788C-FEA2-0651DDCD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278626" y="280215"/>
              <a:ext cx="422630" cy="566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12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0182AD-7F15-F971-F652-B603863FF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748A86B5-7CD7-B65F-5EAA-47B0C9B292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23B81E-8282-42BC-8751-621BC0A9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3EA09D65-4429-1272-AE2B-01AD8D08F13F}"/>
              </a:ext>
            </a:extLst>
          </p:cNvPr>
          <p:cNvSpPr/>
          <p:nvPr/>
        </p:nvSpPr>
        <p:spPr>
          <a:xfrm>
            <a:off x="373113" y="1548379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54FB644-4370-9C71-4C13-09687D144CA3}"/>
              </a:ext>
            </a:extLst>
          </p:cNvPr>
          <p:cNvSpPr/>
          <p:nvPr/>
        </p:nvSpPr>
        <p:spPr>
          <a:xfrm>
            <a:off x="2986049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C781A62-3C86-3AE8-342E-38EC3F690696}"/>
              </a:ext>
            </a:extLst>
          </p:cNvPr>
          <p:cNvSpPr/>
          <p:nvPr/>
        </p:nvSpPr>
        <p:spPr>
          <a:xfrm>
            <a:off x="5177419" y="881522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3F4D6CE-BFB4-6E2C-C75F-55504B53EE66}"/>
              </a:ext>
            </a:extLst>
          </p:cNvPr>
          <p:cNvSpPr/>
          <p:nvPr/>
        </p:nvSpPr>
        <p:spPr>
          <a:xfrm>
            <a:off x="7352491" y="869055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7494C6A0-2B77-4ED1-4E48-3CE9C1DB0857}"/>
              </a:ext>
            </a:extLst>
          </p:cNvPr>
          <p:cNvSpPr/>
          <p:nvPr/>
        </p:nvSpPr>
        <p:spPr>
          <a:xfrm>
            <a:off x="9684428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B5B4071-1F3E-C131-1DAF-1A9370C265E4}"/>
              </a:ext>
            </a:extLst>
          </p:cNvPr>
          <p:cNvSpPr/>
          <p:nvPr/>
        </p:nvSpPr>
        <p:spPr>
          <a:xfrm rot="16200000">
            <a:off x="-1641382" y="4460339"/>
            <a:ext cx="4203202" cy="239521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4814F7B8-DC98-874D-6913-859F932B2F10}"/>
              </a:ext>
            </a:extLst>
          </p:cNvPr>
          <p:cNvSpPr/>
          <p:nvPr/>
        </p:nvSpPr>
        <p:spPr>
          <a:xfrm>
            <a:off x="712886" y="5187771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Hérault (34)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4B5C721-5E7E-8564-F47D-FC33C02A5B5B}"/>
              </a:ext>
            </a:extLst>
          </p:cNvPr>
          <p:cNvSpPr/>
          <p:nvPr/>
        </p:nvSpPr>
        <p:spPr>
          <a:xfrm>
            <a:off x="712885" y="2629514"/>
            <a:ext cx="153785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Aude (11)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9ACCA393-2F7D-6F5B-7076-B3AB224CFF7C}"/>
              </a:ext>
            </a:extLst>
          </p:cNvPr>
          <p:cNvGrpSpPr/>
          <p:nvPr/>
        </p:nvGrpSpPr>
        <p:grpSpPr>
          <a:xfrm>
            <a:off x="6854392" y="1436989"/>
            <a:ext cx="1947946" cy="734021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FCCEFFBE-D104-5DEB-AF13-E460C35A2D9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AE6775C9-FC74-6DB4-2020-73E6D6B444A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ARIAS Stéphane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 UNSS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06 35 40 07 38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3"/>
                </a:rPr>
                <a:t>sr-montpellier@unss.org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93A6160-7ACB-C02A-DE18-39FF8E9932AE}"/>
              </a:ext>
            </a:extLst>
          </p:cNvPr>
          <p:cNvGrpSpPr/>
          <p:nvPr/>
        </p:nvGrpSpPr>
        <p:grpSpPr>
          <a:xfrm>
            <a:off x="9174766" y="1423808"/>
            <a:ext cx="1971072" cy="749206"/>
            <a:chOff x="2916943" y="2009276"/>
            <a:chExt cx="2373511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2F3ED1C2-F81F-2FA7-EC7A-7A219875474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36EE6C1A-4040-AE12-BD4B-CE0B283E1A2B}"/>
                </a:ext>
              </a:extLst>
            </p:cNvPr>
            <p:cNvSpPr/>
            <p:nvPr/>
          </p:nvSpPr>
          <p:spPr>
            <a:xfrm>
              <a:off x="2916943" y="2009276"/>
              <a:ext cx="2267200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DERANSY Laeticia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06 77 78 56 77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4"/>
                </a:rPr>
                <a:t>l-deransy@ugsel.org</a:t>
              </a:r>
              <a:endPara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436A5BC9-A597-CF88-FDBE-6E0426F30391}"/>
              </a:ext>
            </a:extLst>
          </p:cNvPr>
          <p:cNvGrpSpPr/>
          <p:nvPr/>
        </p:nvGrpSpPr>
        <p:grpSpPr>
          <a:xfrm>
            <a:off x="4675694" y="1423809"/>
            <a:ext cx="1955199" cy="747202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5C7818C1-BFA2-CD59-4479-65F0C283383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EF168CE1-F4A2-B1B9-85D3-F22ED0985FF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MONROVAL Christian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  <a:hlinkClick r:id="rId5"/>
                </a:rPr>
                <a:t>christian.moronval@ac-montpellier.fr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BCE0403-7B32-8C29-7F99-D5B1E2831942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8F7F1DF-4BCB-0858-E555-8B8BD1053AA7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213E456-561D-FB36-9D30-B912D6971458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E9F380F-1BE3-E56B-933D-9535739AAEB8}"/>
              </a:ext>
            </a:extLst>
          </p:cNvPr>
          <p:cNvSpPr/>
          <p:nvPr/>
        </p:nvSpPr>
        <p:spPr>
          <a:xfrm>
            <a:off x="700527" y="3952162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Gard (30)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Lozère (48)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BD7A600-5661-7F1F-E2BB-EF3B87728222}"/>
              </a:ext>
            </a:extLst>
          </p:cNvPr>
          <p:cNvSpPr/>
          <p:nvPr/>
        </p:nvSpPr>
        <p:spPr>
          <a:xfrm>
            <a:off x="712886" y="6074911"/>
            <a:ext cx="1537849" cy="4932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Pyrénées-Orientales (66)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FD0CF743-6651-184C-6B9A-2AEE82169DE4}"/>
              </a:ext>
            </a:extLst>
          </p:cNvPr>
          <p:cNvGrpSpPr/>
          <p:nvPr/>
        </p:nvGrpSpPr>
        <p:grpSpPr>
          <a:xfrm>
            <a:off x="2531575" y="1395921"/>
            <a:ext cx="1860697" cy="777093"/>
            <a:chOff x="2916942" y="2009276"/>
            <a:chExt cx="2373512" cy="1169353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3AA04AA9-7445-C4D5-CC3F-EF2804EA706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D5CFE37E-4780-C63D-C8B0-28E81558177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DEVIGNON John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06 75 48 75 37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john.devignon@occitanie.fff.fr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8F9523BC-AD6A-1E32-6E11-170356F3245F}"/>
              </a:ext>
            </a:extLst>
          </p:cNvPr>
          <p:cNvGrpSpPr/>
          <p:nvPr/>
        </p:nvGrpSpPr>
        <p:grpSpPr>
          <a:xfrm>
            <a:off x="2532860" y="2440283"/>
            <a:ext cx="1858127" cy="738160"/>
            <a:chOff x="2916942" y="2009276"/>
            <a:chExt cx="2373512" cy="116935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1872F8CB-4E8A-FE04-F537-8397BD2FB65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CA34876E-1BEB-CE3F-E68E-2E34B340E22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ROQUE Cédric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06 49 57 16 46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7"/>
                </a:rPr>
                <a:t>croque@occitanie.fff.fr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62D78741-885D-6FBA-1B3B-F710B3A62F90}"/>
              </a:ext>
            </a:extLst>
          </p:cNvPr>
          <p:cNvGrpSpPr/>
          <p:nvPr/>
        </p:nvGrpSpPr>
        <p:grpSpPr>
          <a:xfrm>
            <a:off x="2531575" y="5952438"/>
            <a:ext cx="1860697" cy="738160"/>
            <a:chOff x="2916942" y="2009276"/>
            <a:chExt cx="2373512" cy="1169353"/>
          </a:xfrm>
        </p:grpSpPr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45C81F45-A92A-E370-8CE0-22DC571327C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D35A50FD-31E8-689D-A677-060F4223039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OZUPKO Fabien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DAP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07 71 60 47 39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8"/>
                </a:rPr>
                <a:t>fozubko@occitanie.fff.fr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C18AD775-E8C1-1CAD-8A6B-64D40D93C6CB}"/>
              </a:ext>
            </a:extLst>
          </p:cNvPr>
          <p:cNvGrpSpPr/>
          <p:nvPr/>
        </p:nvGrpSpPr>
        <p:grpSpPr>
          <a:xfrm>
            <a:off x="2531575" y="4997140"/>
            <a:ext cx="1860697" cy="738872"/>
            <a:chOff x="2916942" y="2009276"/>
            <a:chExt cx="2373512" cy="1169353"/>
          </a:xfrm>
        </p:grpSpPr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5DFE140D-D26D-5201-5C2F-C48C54A7F4C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25B0595B-7A4D-3A8B-2C1D-6902448815B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VIGAS Mickaël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HÉRAULT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06 07 82 20 38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9"/>
                </a:rPr>
                <a:t>cdfa@herault.fff.fr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A51D2F0E-C42D-0246-544E-A1BB7428DE5D}"/>
              </a:ext>
            </a:extLst>
          </p:cNvPr>
          <p:cNvGrpSpPr/>
          <p:nvPr/>
        </p:nvGrpSpPr>
        <p:grpSpPr>
          <a:xfrm>
            <a:off x="4675694" y="3743013"/>
            <a:ext cx="1955199" cy="777998"/>
            <a:chOff x="2916942" y="2009276"/>
            <a:chExt cx="2373512" cy="1169353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6D95BFD0-575D-02E9-B466-040A0817524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 : coins arrondis 99">
              <a:extLst>
                <a:ext uri="{FF2B5EF4-FFF2-40B4-BE49-F238E27FC236}">
                  <a16:creationId xmlns:a16="http://schemas.microsoft.com/office/drawing/2014/main" id="{95A552BE-9255-BCC2-4F46-92E1CCED8DE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CLEMENT Pascal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Président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DASEN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ce.dsden48@ac-montpellier.fr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D316D99C-FF55-2C4A-6CDC-F95C51EFB625}"/>
              </a:ext>
            </a:extLst>
          </p:cNvPr>
          <p:cNvGrpSpPr/>
          <p:nvPr/>
        </p:nvGrpSpPr>
        <p:grpSpPr>
          <a:xfrm>
            <a:off x="6854392" y="2439781"/>
            <a:ext cx="1947946" cy="739165"/>
            <a:chOff x="2916942" y="2009276"/>
            <a:chExt cx="2373512" cy="1169353"/>
          </a:xfrm>
        </p:grpSpPr>
        <p:sp>
          <p:nvSpPr>
            <p:cNvPr id="125" name="Rectangle : coins arrondis 124">
              <a:extLst>
                <a:ext uri="{FF2B5EF4-FFF2-40B4-BE49-F238E27FC236}">
                  <a16:creationId xmlns:a16="http://schemas.microsoft.com/office/drawing/2014/main" id="{12BED3BC-F241-2B53-2646-51B744B7681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Rectangle : coins arrondis 125">
              <a:extLst>
                <a:ext uri="{FF2B5EF4-FFF2-40B4-BE49-F238E27FC236}">
                  <a16:creationId xmlns:a16="http://schemas.microsoft.com/office/drawing/2014/main" id="{EB670149-45D1-CF3F-B5A9-0D09CDEF424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QUIEF Benoit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AUDE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06 81 77 14 72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sd011@unss.org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466DD00D-0C97-8796-1432-638DB7FAF54A}"/>
              </a:ext>
            </a:extLst>
          </p:cNvPr>
          <p:cNvGrpSpPr/>
          <p:nvPr/>
        </p:nvGrpSpPr>
        <p:grpSpPr>
          <a:xfrm>
            <a:off x="6854392" y="3299943"/>
            <a:ext cx="1947946" cy="707968"/>
            <a:chOff x="2916942" y="2009276"/>
            <a:chExt cx="2373512" cy="1088980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2B915798-2EA3-CFAC-A5B0-41E9AC365067}"/>
                </a:ext>
              </a:extLst>
            </p:cNvPr>
            <p:cNvSpPr/>
            <p:nvPr/>
          </p:nvSpPr>
          <p:spPr>
            <a:xfrm>
              <a:off x="3023252" y="2015988"/>
              <a:ext cx="2267202" cy="108226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Rectangle : coins arrondis 128">
              <a:extLst>
                <a:ext uri="{FF2B5EF4-FFF2-40B4-BE49-F238E27FC236}">
                  <a16:creationId xmlns:a16="http://schemas.microsoft.com/office/drawing/2014/main" id="{FA20ADF5-3A81-95D2-0194-F58E22B8596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DALMON MARC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GARD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06 14 48 15 00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2"/>
                </a:rPr>
                <a:t>marc.dalmon@unss.org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70754A47-B494-22E5-9790-E54B51C4EB02}"/>
              </a:ext>
            </a:extLst>
          </p:cNvPr>
          <p:cNvGrpSpPr/>
          <p:nvPr/>
        </p:nvGrpSpPr>
        <p:grpSpPr>
          <a:xfrm>
            <a:off x="6854392" y="4031068"/>
            <a:ext cx="1947946" cy="765890"/>
            <a:chOff x="2916942" y="2009276"/>
            <a:chExt cx="2373512" cy="1169353"/>
          </a:xfrm>
        </p:grpSpPr>
        <p:sp>
          <p:nvSpPr>
            <p:cNvPr id="131" name="Rectangle : coins arrondis 130">
              <a:extLst>
                <a:ext uri="{FF2B5EF4-FFF2-40B4-BE49-F238E27FC236}">
                  <a16:creationId xmlns:a16="http://schemas.microsoft.com/office/drawing/2014/main" id="{DFEBF187-B35E-338D-C0B6-A7540E19A63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Rectangle : coins arrondis 131">
              <a:extLst>
                <a:ext uri="{FF2B5EF4-FFF2-40B4-BE49-F238E27FC236}">
                  <a16:creationId xmlns:a16="http://schemas.microsoft.com/office/drawing/2014/main" id="{637CE296-3066-FB8F-5071-966F8653ABA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GERBAL Nicolas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LOZÈRE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06 82 21 95 46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3"/>
                </a:rPr>
                <a:t>sd048@unss.org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EADECEAF-D8F4-A7E9-802C-C3250660C42F}"/>
              </a:ext>
            </a:extLst>
          </p:cNvPr>
          <p:cNvGrpSpPr/>
          <p:nvPr/>
        </p:nvGrpSpPr>
        <p:grpSpPr>
          <a:xfrm>
            <a:off x="6854392" y="5951414"/>
            <a:ext cx="1947946" cy="740208"/>
            <a:chOff x="2916942" y="2009276"/>
            <a:chExt cx="2373512" cy="1169353"/>
          </a:xfrm>
        </p:grpSpPr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52AB37BA-7B7E-B858-0053-C6646D7E2D3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Rectangle : coins arrondis 134">
              <a:extLst>
                <a:ext uri="{FF2B5EF4-FFF2-40B4-BE49-F238E27FC236}">
                  <a16:creationId xmlns:a16="http://schemas.microsoft.com/office/drawing/2014/main" id="{3F1DA268-6C77-4CF1-55EC-7F25248FCFD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LORGÈRE Renaud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PYRÉNÉES-ORIENTALES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06 72 46 70 43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4"/>
                </a:rPr>
                <a:t>sd066@unss.org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EF2A2CF1-865B-A638-0A8E-7C5EF17D6B6A}"/>
              </a:ext>
            </a:extLst>
          </p:cNvPr>
          <p:cNvGrpSpPr/>
          <p:nvPr/>
        </p:nvGrpSpPr>
        <p:grpSpPr>
          <a:xfrm>
            <a:off x="6798523" y="4890959"/>
            <a:ext cx="2059684" cy="951235"/>
            <a:chOff x="2916942" y="2009276"/>
            <a:chExt cx="2373512" cy="1169353"/>
          </a:xfrm>
        </p:grpSpPr>
        <p:sp>
          <p:nvSpPr>
            <p:cNvPr id="140" name="Rectangle : coins arrondis 139">
              <a:extLst>
                <a:ext uri="{FF2B5EF4-FFF2-40B4-BE49-F238E27FC236}">
                  <a16:creationId xmlns:a16="http://schemas.microsoft.com/office/drawing/2014/main" id="{8D7035B5-9F68-8156-44A4-CE6AFB3AF41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Rectangle : coins arrondis 140">
              <a:extLst>
                <a:ext uri="{FF2B5EF4-FFF2-40B4-BE49-F238E27FC236}">
                  <a16:creationId xmlns:a16="http://schemas.microsoft.com/office/drawing/2014/main" id="{186BDB95-6B9C-9414-EBB7-E6A325921EE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GARNIER-FARMAN Mathieu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DURAND Isabelle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HÉRAULT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04 67 67 40 80 / 06 81 10 15 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sd034@unss.org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/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sd034@unss.org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 1" descr="Une image contenant texte, Police, logo, blanc&#10;&#10;Description générée automatiquement">
            <a:hlinkClick r:id="rId16"/>
            <a:extLst>
              <a:ext uri="{FF2B5EF4-FFF2-40B4-BE49-F238E27FC236}">
                <a16:creationId xmlns:a16="http://schemas.microsoft.com/office/drawing/2014/main" id="{141D8B9C-118B-827F-F7F2-CF25327E80F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84" y="417193"/>
            <a:ext cx="1305167" cy="921772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33D73D6-053A-C70D-A996-0732AEF2FE5B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MONTPELLIER – LIGUE D’OCCITANIE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9053F74B-2A0A-730F-3878-BB22CBC75FB2}"/>
              </a:ext>
            </a:extLst>
          </p:cNvPr>
          <p:cNvGrpSpPr/>
          <p:nvPr/>
        </p:nvGrpSpPr>
        <p:grpSpPr>
          <a:xfrm>
            <a:off x="2531575" y="3743012"/>
            <a:ext cx="1860697" cy="777998"/>
            <a:chOff x="2916942" y="2009277"/>
            <a:chExt cx="2373512" cy="1169352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F43FB9C3-3048-DA55-ECE5-B01A4D97EB5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D4444230-0144-B893-DB0C-E741CCF7F2AA}"/>
                </a:ext>
              </a:extLst>
            </p:cNvPr>
            <p:cNvSpPr/>
            <p:nvPr/>
          </p:nvSpPr>
          <p:spPr>
            <a:xfrm>
              <a:off x="2916942" y="2009277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ALCARAZ Frédéric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GARD - LOZÈRE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06 80 28 72 24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8"/>
                </a:rPr>
                <a:t>falcaraz@gard-lozere.fff.fr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Bouton d’action : accueil 169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7A45CCBB-36F2-5314-6F5A-73C75387D0CB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8830A81-47C0-3215-26A6-78807CF9DEFC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4" name="Hexagone 13">
              <a:extLst>
                <a:ext uri="{FF2B5EF4-FFF2-40B4-BE49-F238E27FC236}">
                  <a16:creationId xmlns:a16="http://schemas.microsoft.com/office/drawing/2014/main" id="{B4143FB2-D97A-7429-A07A-F9E5A307B889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Image 14" descr="Une image contenant symbole, Panneau de stop, logo, Emblème&#10;&#10;Description générée automatiquement">
              <a:hlinkClick r:id="rId20"/>
              <a:extLst>
                <a:ext uri="{FF2B5EF4-FFF2-40B4-BE49-F238E27FC236}">
                  <a16:creationId xmlns:a16="http://schemas.microsoft.com/office/drawing/2014/main" id="{1E6D2D5A-3CB0-C170-708F-F03642291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278626" y="280215"/>
              <a:ext cx="422630" cy="566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19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3452AD-2A79-FF5B-76D7-11EC89C7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2F642378-ED90-92E5-4E1D-44B8AC3407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Image 46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E58562A1-6AEB-678C-740B-66EC61C8F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85" y="422654"/>
            <a:ext cx="1171002" cy="916309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856F86F-7933-3526-4678-0EB80E29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AA8EE47-72B1-5DD3-4E1D-2096AA9125DC}"/>
              </a:ext>
            </a:extLst>
          </p:cNvPr>
          <p:cNvSpPr/>
          <p:nvPr/>
        </p:nvSpPr>
        <p:spPr>
          <a:xfrm>
            <a:off x="382285" y="1743856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RÉGIONAUX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6FDFAB6-7E2F-2D27-F88E-0018006952F2}"/>
              </a:ext>
            </a:extLst>
          </p:cNvPr>
          <p:cNvSpPr/>
          <p:nvPr/>
        </p:nvSpPr>
        <p:spPr>
          <a:xfrm>
            <a:off x="2945846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751E5CE-DCBF-D828-225C-AB8A8D5F3031}"/>
              </a:ext>
            </a:extLst>
          </p:cNvPr>
          <p:cNvSpPr/>
          <p:nvPr/>
        </p:nvSpPr>
        <p:spPr>
          <a:xfrm>
            <a:off x="5154034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B8A38B0-8048-7EFE-DAC8-6833E14B84D9}"/>
              </a:ext>
            </a:extLst>
          </p:cNvPr>
          <p:cNvSpPr/>
          <p:nvPr/>
        </p:nvSpPr>
        <p:spPr>
          <a:xfrm>
            <a:off x="7648995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910BD7-D2E6-934F-EE52-3C5209073C8E}"/>
              </a:ext>
            </a:extLst>
          </p:cNvPr>
          <p:cNvSpPr/>
          <p:nvPr/>
        </p:nvSpPr>
        <p:spPr>
          <a:xfrm>
            <a:off x="9984092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484077CA-FCCC-3A5F-E47C-672E4F70D345}"/>
              </a:ext>
            </a:extLst>
          </p:cNvPr>
          <p:cNvSpPr/>
          <p:nvPr/>
        </p:nvSpPr>
        <p:spPr>
          <a:xfrm rot="16200000">
            <a:off x="-1538784" y="4491607"/>
            <a:ext cx="4086930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A5415805-C599-EB5C-2D01-568F02AD8A6D}"/>
              </a:ext>
            </a:extLst>
          </p:cNvPr>
          <p:cNvSpPr/>
          <p:nvPr/>
        </p:nvSpPr>
        <p:spPr>
          <a:xfrm>
            <a:off x="917567" y="6051650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Yvelines (78)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851362A-A4A6-F178-E887-F1B100531DD2}"/>
              </a:ext>
            </a:extLst>
          </p:cNvPr>
          <p:cNvSpPr/>
          <p:nvPr/>
        </p:nvSpPr>
        <p:spPr>
          <a:xfrm>
            <a:off x="917567" y="5021584"/>
            <a:ext cx="1226432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Val-d’Oise (95)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C99EAA0-D10B-CD04-B954-FA0A3BBA1094}"/>
              </a:ext>
            </a:extLst>
          </p:cNvPr>
          <p:cNvGrpSpPr/>
          <p:nvPr/>
        </p:nvGrpSpPr>
        <p:grpSpPr>
          <a:xfrm>
            <a:off x="2464207" y="1671102"/>
            <a:ext cx="1915027" cy="778275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10455303-92B8-404B-17AE-C012910A806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CEDAC24F-7A62-CC97-7B88-130BAFB95F2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LAPERTOT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DTR Adjointe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07 77 94 37 24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5"/>
                </a:rPr>
                <a:t>clapertot@paris-idf.fff.fr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9C823F8-8AAA-E920-4364-9F565F96D1B7}"/>
              </a:ext>
            </a:extLst>
          </p:cNvPr>
          <p:cNvGrpSpPr/>
          <p:nvPr/>
        </p:nvGrpSpPr>
        <p:grpSpPr>
          <a:xfrm>
            <a:off x="2462412" y="5900394"/>
            <a:ext cx="1918617" cy="802576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E9146A71-DD7C-66D1-3270-2172DD2304A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E6CF36E4-BD85-D1CF-2899-245AC759A96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REMISSE David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YVELINES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06 63 68 84 69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dremisse@paris-idf.fff.fr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85249CE1-AAD1-2549-1733-3475694601D2}"/>
              </a:ext>
            </a:extLst>
          </p:cNvPr>
          <p:cNvGrpSpPr/>
          <p:nvPr/>
        </p:nvGrpSpPr>
        <p:grpSpPr>
          <a:xfrm>
            <a:off x="4677039" y="1671102"/>
            <a:ext cx="1905739" cy="778275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73F0CE59-7BF7-7330-9CC4-61A5C8F6F8E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15107863-5799-B376-D583-2C338E315FD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GOREAU Ludovic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ludovic.goreau@ac-versailles.fr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71809A6D-9850-9CB4-A93D-39A8F455D383}"/>
              </a:ext>
            </a:extLst>
          </p:cNvPr>
          <p:cNvGrpSpPr/>
          <p:nvPr/>
        </p:nvGrpSpPr>
        <p:grpSpPr>
          <a:xfrm>
            <a:off x="6972344" y="2667336"/>
            <a:ext cx="2305050" cy="800796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133B6F6F-9BA6-A01B-5642-41C8B2988AF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D961462F-633F-C0EF-8D90-4A12BC54654D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MARX Caroline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ESSONNE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06 81 75 66 53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caroline.marx@unss.org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3556A522-D42A-5332-3C4D-028A5F68152D}"/>
              </a:ext>
            </a:extLst>
          </p:cNvPr>
          <p:cNvGrpSpPr/>
          <p:nvPr/>
        </p:nvGrpSpPr>
        <p:grpSpPr>
          <a:xfrm>
            <a:off x="6972344" y="4885123"/>
            <a:ext cx="2305049" cy="773263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365BB3EF-25A9-911A-8F14-F5F298FCE35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93A40983-6555-10EB-FAD2-25197F4A4D0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GAGET Éric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95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06 10 23 39 07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eric.gaget@unss.org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5F87EFE1-6581-1842-F855-24D0CD97EA7F}"/>
              </a:ext>
            </a:extLst>
          </p:cNvPr>
          <p:cNvGrpSpPr/>
          <p:nvPr/>
        </p:nvGrpSpPr>
        <p:grpSpPr>
          <a:xfrm>
            <a:off x="6972343" y="5828258"/>
            <a:ext cx="2305049" cy="946849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D96EAC9C-AF06-B834-2E87-06ADBF4A8CB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8A4B2E8C-956F-6815-E2F5-4528290B155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FONTAINE Thomas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YVELINES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09 52 67 78 67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sd078@unss.org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385F97D3-1216-615A-99F6-C02A6F674F7D}"/>
              </a:ext>
            </a:extLst>
          </p:cNvPr>
          <p:cNvGrpSpPr/>
          <p:nvPr/>
        </p:nvGrpSpPr>
        <p:grpSpPr>
          <a:xfrm>
            <a:off x="9526211" y="1671102"/>
            <a:ext cx="1867511" cy="778275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3A8159EB-10D9-B5BC-8D9F-1C32F70705A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0BBB1EBD-FC27-E1AF-6B3D-9F129695C48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GARCIA Aurore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06 81 20 33 11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a-garcia@ugsel.org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8DC3E7A-F392-EC54-D462-A92F40509F81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50145DF9-A03D-348E-EBA5-101B44F8C391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2617558-1CFE-BE39-BC2B-ABA4E69381DA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C72AA69-DED6-A1E5-A4B9-EDEED857CE13}"/>
              </a:ext>
            </a:extLst>
          </p:cNvPr>
          <p:cNvGrpSpPr/>
          <p:nvPr/>
        </p:nvGrpSpPr>
        <p:grpSpPr>
          <a:xfrm>
            <a:off x="2464207" y="3776754"/>
            <a:ext cx="1915027" cy="820239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450A3199-CA9D-08F4-FAFE-F84A3330658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4C6AFD6-A4A3-5669-CE13-79D40A93365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RODRIGUES DA SILVA Noberto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HAUTS-DE-SEINE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06 20 98 22 83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nrodriguesdasilva@paris-idf.fff.fr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534969D-4253-E457-D751-F93AF44B3558}"/>
              </a:ext>
            </a:extLst>
          </p:cNvPr>
          <p:cNvSpPr/>
          <p:nvPr/>
        </p:nvSpPr>
        <p:spPr>
          <a:xfrm>
            <a:off x="917567" y="3932375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Hauts-de-Seine (92)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DB764BF-EE25-A089-38D8-24C22C06BC91}"/>
              </a:ext>
            </a:extLst>
          </p:cNvPr>
          <p:cNvGrpSpPr/>
          <p:nvPr/>
        </p:nvGrpSpPr>
        <p:grpSpPr>
          <a:xfrm>
            <a:off x="4665616" y="5902015"/>
            <a:ext cx="1928584" cy="799334"/>
            <a:chOff x="2916942" y="2009276"/>
            <a:chExt cx="2373512" cy="116935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4781B57E-46D1-EA08-6B2E-04D3C11627D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A4314AD3-FA88-5CCA-3083-778023514B6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DESTRES Antoine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DSDN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3"/>
                </a:rPr>
                <a:t>ce.ia@ac-versailles.fr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424D3D26-A154-4794-ADAF-0248BBD05F4B}"/>
              </a:ext>
            </a:extLst>
          </p:cNvPr>
          <p:cNvGrpSpPr/>
          <p:nvPr/>
        </p:nvGrpSpPr>
        <p:grpSpPr>
          <a:xfrm>
            <a:off x="4675678" y="4892178"/>
            <a:ext cx="1908460" cy="759153"/>
            <a:chOff x="2916942" y="2009276"/>
            <a:chExt cx="2373512" cy="11693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49E2ACBD-1F79-18E7-C424-2B908A8FD0E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4FCAB870-79BE-52A0-8EDA-7515AF7D467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DUTILH Chloé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4"/>
                </a:rPr>
                <a:t>chloe.dutilh@ac-versailles.fr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9B23D15-12A9-8B0E-8682-6386C20DAF9F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VERSAILLES – LIGUE DE PARIS / IDF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5669D20C-1D50-12C7-F371-0CCE630DBDA3}"/>
              </a:ext>
            </a:extLst>
          </p:cNvPr>
          <p:cNvGrpSpPr/>
          <p:nvPr/>
        </p:nvGrpSpPr>
        <p:grpSpPr>
          <a:xfrm>
            <a:off x="4663432" y="3834395"/>
            <a:ext cx="1932953" cy="704956"/>
            <a:chOff x="2916942" y="2009276"/>
            <a:chExt cx="2373512" cy="1169353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8D4F61E6-2748-0F60-2664-F6CBAF13F86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8D4F82FE-1AF2-F5B9-590D-3EA763061C8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MENDEZ Laurence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laurence.mendez@ac-versailles.fr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4FC32472-E37B-0858-1BD9-C54CECFCBC7A}"/>
              </a:ext>
            </a:extLst>
          </p:cNvPr>
          <p:cNvSpPr/>
          <p:nvPr/>
        </p:nvSpPr>
        <p:spPr>
          <a:xfrm>
            <a:off x="917567" y="2817702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Essonne (91)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A52D4B85-C3A7-BA81-A3CA-BCFCED899575}"/>
              </a:ext>
            </a:extLst>
          </p:cNvPr>
          <p:cNvGrpSpPr/>
          <p:nvPr/>
        </p:nvGrpSpPr>
        <p:grpSpPr>
          <a:xfrm>
            <a:off x="7002565" y="3710618"/>
            <a:ext cx="2305050" cy="910956"/>
            <a:chOff x="2916942" y="2009276"/>
            <a:chExt cx="2373512" cy="1113066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EEEACEB3-7C69-4EBB-038E-E6F535B575DA}"/>
                </a:ext>
              </a:extLst>
            </p:cNvPr>
            <p:cNvSpPr/>
            <p:nvPr/>
          </p:nvSpPr>
          <p:spPr>
            <a:xfrm>
              <a:off x="3023252" y="2096363"/>
              <a:ext cx="2267202" cy="102597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9921ACB9-7DB1-3BDD-44EB-8C4368C6934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LEDOUX Raphaël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HAUTS-DE-SEINE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06 10 83 37 22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6"/>
                </a:rPr>
                <a:t>sd092@unss.org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82786305-869D-B835-45D1-0070851081B3}"/>
              </a:ext>
            </a:extLst>
          </p:cNvPr>
          <p:cNvGrpSpPr/>
          <p:nvPr/>
        </p:nvGrpSpPr>
        <p:grpSpPr>
          <a:xfrm>
            <a:off x="4677039" y="2678597"/>
            <a:ext cx="1905739" cy="778275"/>
            <a:chOff x="2916942" y="2009276"/>
            <a:chExt cx="2373512" cy="1169353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57578DFF-A369-5E0C-BE15-1E72830E146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C70A4A36-D905-FBC8-7B9F-78CE6FB708A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GOREAU Ludovic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7"/>
                </a:rPr>
                <a:t>ludovic.goreau@ac-versailles.fr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" name="Bouton d’action : accueil 169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21421C1B-936C-1D1C-6EBF-36809807AA68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7864049-CA00-D9E6-3AD6-CB010731C3F7}"/>
              </a:ext>
            </a:extLst>
          </p:cNvPr>
          <p:cNvGrpSpPr/>
          <p:nvPr/>
        </p:nvGrpSpPr>
        <p:grpSpPr>
          <a:xfrm>
            <a:off x="6972344" y="1494598"/>
            <a:ext cx="2305050" cy="1052350"/>
            <a:chOff x="2916942" y="2009276"/>
            <a:chExt cx="2373512" cy="1169353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4DF74D1B-44DA-D80A-A758-C5514BDCAC8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47CB2FF3-795E-9BEC-B111-B1A2E915A73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BOTREAU Ronan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DASR VERSAILLES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06 71 33 87 59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9"/>
                </a:rPr>
                <a:t>Ronan.botreau@unss.org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9611A4D-1580-5CE5-B6E0-D0E69DDC1C20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10" name="Hexagone 9">
              <a:extLst>
                <a:ext uri="{FF2B5EF4-FFF2-40B4-BE49-F238E27FC236}">
                  <a16:creationId xmlns:a16="http://schemas.microsoft.com/office/drawing/2014/main" id="{EBE7EBF8-1BFB-3611-3A83-28193BA0808E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7" name="Image 36" descr="Une image contenant texte, logo, symbole, Emblème&#10;&#10;Description générée automatiquement">
              <a:hlinkClick r:id="rId20"/>
              <a:extLst>
                <a:ext uri="{FF2B5EF4-FFF2-40B4-BE49-F238E27FC236}">
                  <a16:creationId xmlns:a16="http://schemas.microsoft.com/office/drawing/2014/main" id="{97B9743D-A4FA-7F55-CBA9-B4824877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159819" y="202492"/>
              <a:ext cx="660244" cy="660244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6135DC9-FED3-BB1F-3596-51CB96E1FCFC}"/>
              </a:ext>
            </a:extLst>
          </p:cNvPr>
          <p:cNvGrpSpPr/>
          <p:nvPr/>
        </p:nvGrpSpPr>
        <p:grpSpPr>
          <a:xfrm>
            <a:off x="2457804" y="2776020"/>
            <a:ext cx="1915027" cy="820239"/>
            <a:chOff x="2916942" y="2009276"/>
            <a:chExt cx="2373512" cy="116935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5C7C9ECD-EAFD-7570-DE9D-5CE233D66ED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A713E834-5DE0-846D-1137-DC4226408F1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LECOUTY Renaud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ESSONE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06 58 91 86 76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nrlecouty@paris-idf.fff.fr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B0859E5-1D23-83C6-3AA9-AC19DA878363}"/>
              </a:ext>
            </a:extLst>
          </p:cNvPr>
          <p:cNvGrpSpPr/>
          <p:nvPr/>
        </p:nvGrpSpPr>
        <p:grpSpPr>
          <a:xfrm>
            <a:off x="2452325" y="4886702"/>
            <a:ext cx="1915027" cy="820239"/>
            <a:chOff x="2916942" y="2009276"/>
            <a:chExt cx="2373512" cy="116935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0A6426B4-92D3-D30A-CB63-57E32F83C22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id="{5E8FAFD3-44F2-C325-4E73-33365A08190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MENDY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Sarafoulé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VAL D’OISE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06 25 52 21 11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smendy@paris-idf.fff.fr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3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D84BEE-5549-5E6F-4A9C-927512D9D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37297C24-BE57-9615-641E-1D0087B7AC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F562EBA9-0A2B-3ED4-4561-199A12DF7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33" y="422758"/>
            <a:ext cx="949522" cy="916205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5D007F-E6D3-964E-B495-BEAFA08F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F980C18-0744-3357-CA86-A907FAB2C142}"/>
              </a:ext>
            </a:extLst>
          </p:cNvPr>
          <p:cNvSpPr/>
          <p:nvPr/>
        </p:nvSpPr>
        <p:spPr>
          <a:xfrm>
            <a:off x="382285" y="1743856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B9DC774-B4A1-3F23-383F-CB421C5A0D37}"/>
              </a:ext>
            </a:extLst>
          </p:cNvPr>
          <p:cNvSpPr/>
          <p:nvPr/>
        </p:nvSpPr>
        <p:spPr>
          <a:xfrm>
            <a:off x="2948176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6F4390E-F11B-C3CE-92B1-A8C2C41CB1DB}"/>
              </a:ext>
            </a:extLst>
          </p:cNvPr>
          <p:cNvSpPr/>
          <p:nvPr/>
        </p:nvSpPr>
        <p:spPr>
          <a:xfrm>
            <a:off x="5259899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C0A0E07E-37A7-DD5B-0985-77920520DC10}"/>
              </a:ext>
            </a:extLst>
          </p:cNvPr>
          <p:cNvSpPr/>
          <p:nvPr/>
        </p:nvSpPr>
        <p:spPr>
          <a:xfrm>
            <a:off x="7595172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1B29545-0501-3AAC-D772-1D0177C42B52}"/>
              </a:ext>
            </a:extLst>
          </p:cNvPr>
          <p:cNvSpPr/>
          <p:nvPr/>
        </p:nvSpPr>
        <p:spPr>
          <a:xfrm>
            <a:off x="9853462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F178DE89-554A-DAC8-8618-A8B3C5BA8241}"/>
              </a:ext>
            </a:extLst>
          </p:cNvPr>
          <p:cNvSpPr/>
          <p:nvPr/>
        </p:nvSpPr>
        <p:spPr>
          <a:xfrm rot="16200000">
            <a:off x="-1444934" y="4397757"/>
            <a:ext cx="3899232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5E4A37D7-9B19-89D2-19A9-50376E471D7C}"/>
              </a:ext>
            </a:extLst>
          </p:cNvPr>
          <p:cNvSpPr/>
          <p:nvPr/>
        </p:nvSpPr>
        <p:spPr>
          <a:xfrm>
            <a:off x="917567" y="3124461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Seine-et-Marne (77)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895BFDC4-1C43-DD10-5B6E-75DEE8AC7B6A}"/>
              </a:ext>
            </a:extLst>
          </p:cNvPr>
          <p:cNvGrpSpPr/>
          <p:nvPr/>
        </p:nvGrpSpPr>
        <p:grpSpPr>
          <a:xfrm>
            <a:off x="2468271" y="2912488"/>
            <a:ext cx="1911558" cy="924010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AC72F022-E564-8951-46FD-F5AB989D5F1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C32DC137-81B0-5C71-48B8-6C003F6C5A7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CANOLLE Marie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SEINE-ET-MARNE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06 43 95 92 78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5"/>
                </a:rPr>
                <a:t>mcanolle@seineetmarne.fff.fr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E30ADAA-9600-8D7A-2CE4-EB4225684074}"/>
              </a:ext>
            </a:extLst>
          </p:cNvPr>
          <p:cNvGrpSpPr/>
          <p:nvPr/>
        </p:nvGrpSpPr>
        <p:grpSpPr>
          <a:xfrm>
            <a:off x="4782904" y="1671102"/>
            <a:ext cx="1905739" cy="778275"/>
            <a:chOff x="2916942" y="2009276"/>
            <a:chExt cx="2373512" cy="1169353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7D0BBAE8-E99D-2DFC-2A76-818997C1258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B5A8E3C4-5A34-0E2C-1B86-8E5A5AA21EE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BUCHLI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06 09 75 04 15 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celine.buchli@ac-creteil.fr</a:t>
              </a:r>
              <a:r>
                <a:rPr kumimoji="0" lang="fr-FR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D8D1E45-5224-F80A-59DB-174FEEA06B8E}"/>
              </a:ext>
            </a:extLst>
          </p:cNvPr>
          <p:cNvGrpSpPr/>
          <p:nvPr/>
        </p:nvGrpSpPr>
        <p:grpSpPr>
          <a:xfrm>
            <a:off x="7060022" y="2665433"/>
            <a:ext cx="2022049" cy="741825"/>
            <a:chOff x="2916944" y="2009276"/>
            <a:chExt cx="2373510" cy="1082146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2DACC1E8-B986-A3EA-C478-6059A06F8443}"/>
                </a:ext>
              </a:extLst>
            </p:cNvPr>
            <p:cNvSpPr/>
            <p:nvPr/>
          </p:nvSpPr>
          <p:spPr>
            <a:xfrm>
              <a:off x="3023252" y="2096363"/>
              <a:ext cx="2267202" cy="99505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1E4DD18E-7A3C-33F0-8890-5F9F694F1542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MIGUET Denis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SEINE-ET-MARNE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06 07 23 33 31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sd077@unss.org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32CEF30E-8319-AC91-64A1-569C622D0BC4}"/>
              </a:ext>
            </a:extLst>
          </p:cNvPr>
          <p:cNvGrpSpPr/>
          <p:nvPr/>
        </p:nvGrpSpPr>
        <p:grpSpPr>
          <a:xfrm>
            <a:off x="7060334" y="4392039"/>
            <a:ext cx="2021425" cy="826043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7133CF2C-6C42-B519-4571-089820439A6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BE8481A8-72BE-A586-37B0-5930C3C53BC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DAMIE Jean-Philippe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SEINE-SAINT-DENIS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01 48 47 60 35 / 06 09 06 96 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sd093@unss.org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95EBC67-04FE-1FD4-51A2-E65BC8E4A45F}"/>
              </a:ext>
            </a:extLst>
          </p:cNvPr>
          <p:cNvGrpSpPr/>
          <p:nvPr/>
        </p:nvGrpSpPr>
        <p:grpSpPr>
          <a:xfrm>
            <a:off x="9395581" y="1671102"/>
            <a:ext cx="1867511" cy="778275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C12EA7DC-3BF8-4CC2-9036-C9931FE3EE7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3E61AC4F-EBC2-31BF-0F99-9756F81E0F0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GARCIA Aurore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06 81 20 33 11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a-garcia@ugsel.org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F4F12D9-FAD3-87FB-062F-EB869FF4BDBD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F306919-99B2-CD79-123B-C9725FE22017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CE779BD-B8DD-DF31-443C-A878AE611D1E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EC07C19-120D-C778-6B7C-186264EA82C3}"/>
              </a:ext>
            </a:extLst>
          </p:cNvPr>
          <p:cNvGrpSpPr/>
          <p:nvPr/>
        </p:nvGrpSpPr>
        <p:grpSpPr>
          <a:xfrm>
            <a:off x="2466537" y="4394941"/>
            <a:ext cx="1915027" cy="820239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7447F6A-B09B-61D8-9D53-1914A03E715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62A6168A-1D1F-56B7-89E2-F6153F9F312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AIT ATMANE Rabah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SEINE-SAINT-DENIS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all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06 27 66 46 41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0"/>
                </a:rPr>
                <a:t>raitatmane@paris-idf.fff.fr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sha" pitchFamily="34" charset="-79"/>
                <a:ea typeface="+mn-ea"/>
                <a:cs typeface="Gisha" pitchFamily="34" charset="-79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1B05C0-0744-1737-B54E-41540C69A1CD}"/>
              </a:ext>
            </a:extLst>
          </p:cNvPr>
          <p:cNvSpPr/>
          <p:nvPr/>
        </p:nvSpPr>
        <p:spPr>
          <a:xfrm>
            <a:off x="894609" y="4550562"/>
            <a:ext cx="122643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Seine-Saint-Denis (93)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5C3679D-E021-16C3-79B2-430186391AF8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CRÉTEIL – LIGUE DE PARIS / IDF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1D282B9-B5F4-FCF1-426A-74D276616176}"/>
              </a:ext>
            </a:extLst>
          </p:cNvPr>
          <p:cNvSpPr/>
          <p:nvPr/>
        </p:nvSpPr>
        <p:spPr>
          <a:xfrm>
            <a:off x="894609" y="5861634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Val-de-Marne (94)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A46ABC66-C786-A6C7-F4B2-F08B18D168DC}"/>
              </a:ext>
            </a:extLst>
          </p:cNvPr>
          <p:cNvGrpSpPr/>
          <p:nvPr/>
        </p:nvGrpSpPr>
        <p:grpSpPr>
          <a:xfrm>
            <a:off x="2463689" y="5720605"/>
            <a:ext cx="1920722" cy="782123"/>
            <a:chOff x="2916942" y="2009276"/>
            <a:chExt cx="2373512" cy="116935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8BEA2EF5-B4FB-0586-16DE-D72F6757F6A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0054C985-D7C2-9133-0D1C-CDFE8798635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HAPPY Hervé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VAL-DE-MARNE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06 28 21 88 46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1"/>
                </a:rPr>
                <a:t>hhappy@paris-idf.fff.fr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EAD994EA-BC61-06CF-4A21-FEC1407FF471}"/>
              </a:ext>
            </a:extLst>
          </p:cNvPr>
          <p:cNvGrpSpPr/>
          <p:nvPr/>
        </p:nvGrpSpPr>
        <p:grpSpPr>
          <a:xfrm>
            <a:off x="7060334" y="1671102"/>
            <a:ext cx="2021425" cy="781523"/>
            <a:chOff x="2916942" y="2009276"/>
            <a:chExt cx="2373512" cy="1169353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2935DEEA-BD3C-09BA-0AD6-0E83641949E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5DA6219B-BE19-7E5B-2E88-2D9F295FDFF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MAISSA Cyril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06 42 08 11 06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Cyril.maissa@unss.org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262D121-94B3-F5DD-DB88-454D640F7A31}"/>
              </a:ext>
            </a:extLst>
          </p:cNvPr>
          <p:cNvGrpSpPr/>
          <p:nvPr/>
        </p:nvGrpSpPr>
        <p:grpSpPr>
          <a:xfrm>
            <a:off x="7060334" y="3442621"/>
            <a:ext cx="2021425" cy="781523"/>
            <a:chOff x="2916942" y="2009276"/>
            <a:chExt cx="2373512" cy="1169353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1E790773-3CCB-4A54-167F-3AF4EE064E5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E5E0AA61-793E-ACA6-7526-46DB5499B3E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PINCE Christine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DASD SEINE-ET-MARNE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06 03 23 33 31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sd077@unss.org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8CF105F3-BD2C-731E-4FF2-AFD71711B566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A908F6C-CF0E-94A6-5812-005394AF1A7A}"/>
              </a:ext>
            </a:extLst>
          </p:cNvPr>
          <p:cNvGrpSpPr/>
          <p:nvPr/>
        </p:nvGrpSpPr>
        <p:grpSpPr>
          <a:xfrm>
            <a:off x="7060334" y="5698645"/>
            <a:ext cx="2021425" cy="826043"/>
            <a:chOff x="2916942" y="2009276"/>
            <a:chExt cx="2373512" cy="1169353"/>
          </a:xfrm>
        </p:grpSpPr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5DFA922D-5B29-7989-0F25-0FF1115AE66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68B18567-7409-70B1-8BA1-F72F3FFB782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KEROMNES Armelle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VAL-DE-MARNE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06 18 64 21 13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4"/>
                </a:rPr>
                <a:t>sd094@unss.org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4F382B17-CE8A-7DED-4D53-B9524656E987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48" name="Hexagone 47">
              <a:extLst>
                <a:ext uri="{FF2B5EF4-FFF2-40B4-BE49-F238E27FC236}">
                  <a16:creationId xmlns:a16="http://schemas.microsoft.com/office/drawing/2014/main" id="{3C24D293-ACF3-7833-E411-70FFC5326576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9" name="Image 48" descr="Une image contenant texte, logo, symbole, Emblème&#10;&#10;Description générée automatiquement">
              <a:hlinkClick r:id="rId15"/>
              <a:extLst>
                <a:ext uri="{FF2B5EF4-FFF2-40B4-BE49-F238E27FC236}">
                  <a16:creationId xmlns:a16="http://schemas.microsoft.com/office/drawing/2014/main" id="{B7653B65-156C-F948-9FC4-0900623BB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159819" y="202492"/>
              <a:ext cx="660244" cy="660244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BE7259AF-C400-DFEC-D5C0-0A22DEA73122}"/>
              </a:ext>
            </a:extLst>
          </p:cNvPr>
          <p:cNvGrpSpPr/>
          <p:nvPr/>
        </p:nvGrpSpPr>
        <p:grpSpPr>
          <a:xfrm>
            <a:off x="2464207" y="1671102"/>
            <a:ext cx="1915027" cy="778275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9BF861A-DE28-88F9-A82D-14E25535CE6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A8518232-B712-2DB5-A3CE-B9085B0142D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LAPERTOT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DTR Adjointe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07 77 94 37 24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7"/>
                </a:rPr>
                <a:t>clapertot@paris-idf.fff.fr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CE3A92D-A07B-D783-0F7D-CDE7C0DE7B1C}"/>
              </a:ext>
            </a:extLst>
          </p:cNvPr>
          <p:cNvGrpSpPr/>
          <p:nvPr/>
        </p:nvGrpSpPr>
        <p:grpSpPr>
          <a:xfrm>
            <a:off x="4802509" y="2959917"/>
            <a:ext cx="1905739" cy="778275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8F5C2284-BFD9-F598-A3C6-6A90D474B60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E382618C-D664-5465-61A6-0FD71F6B73B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BUCHLI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06 09 75 04 15 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celine.buchli@ac-creteil.fr</a:t>
              </a:r>
              <a:r>
                <a:rPr kumimoji="0" lang="fr-FR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50007DE-DEEF-2BA2-4CD4-AD84999EE3CC}"/>
              </a:ext>
            </a:extLst>
          </p:cNvPr>
          <p:cNvGrpSpPr/>
          <p:nvPr/>
        </p:nvGrpSpPr>
        <p:grpSpPr>
          <a:xfrm>
            <a:off x="4799811" y="4443894"/>
            <a:ext cx="1905739" cy="778275"/>
            <a:chOff x="2916942" y="2009276"/>
            <a:chExt cx="2373512" cy="1169353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A010F7F8-F531-A3E7-47E5-4E115BB3F2B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6E1A1CF1-4ADF-38E1-9A27-35BFFD72BAE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BUCHLI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06 09 75 04 15 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celine.buchli@ac-creteil.fr</a:t>
              </a:r>
              <a:r>
                <a:rPr kumimoji="0" lang="fr-FR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998B7BCC-CBD5-4087-B549-94171937848F}"/>
              </a:ext>
            </a:extLst>
          </p:cNvPr>
          <p:cNvGrpSpPr/>
          <p:nvPr/>
        </p:nvGrpSpPr>
        <p:grpSpPr>
          <a:xfrm>
            <a:off x="4831083" y="5714458"/>
            <a:ext cx="1905739" cy="778275"/>
            <a:chOff x="2916942" y="2009276"/>
            <a:chExt cx="2373512" cy="1169353"/>
          </a:xfrm>
        </p:grpSpPr>
        <p:sp>
          <p:nvSpPr>
            <p:cNvPr id="56" name="Rectangle : coins arrondis 55">
              <a:extLst>
                <a:ext uri="{FF2B5EF4-FFF2-40B4-BE49-F238E27FC236}">
                  <a16:creationId xmlns:a16="http://schemas.microsoft.com/office/drawing/2014/main" id="{B94C188A-4EF9-8091-E319-9ECC9BECB98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9331B0CC-30E0-12F6-5B2B-B4E10C4CCDE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BUCHLI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06 09 75 04 15 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celine.buchli@ac-creteil.fr</a:t>
              </a:r>
              <a:r>
                <a:rPr kumimoji="0" lang="fr-FR" sz="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endParaRPr kumimoji="0" lang="fr-FR" sz="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152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1D89A42-A711-80AA-22BD-EEA34EAC8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9360C1A7-D25B-FC2A-B1CF-DDABB7C2F7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0F38B6-1F3E-C368-572A-D10DA524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5B7D9D2-3801-46BE-0ACD-C40D888CA3CC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CDB3F60-6430-5707-3137-E1EB456EE575}"/>
              </a:ext>
            </a:extLst>
          </p:cNvPr>
          <p:cNvSpPr/>
          <p:nvPr/>
        </p:nvSpPr>
        <p:spPr>
          <a:xfrm>
            <a:off x="2966393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02DF540-9259-403F-EF69-74A3A1E3547D}"/>
              </a:ext>
            </a:extLst>
          </p:cNvPr>
          <p:cNvSpPr/>
          <p:nvPr/>
        </p:nvSpPr>
        <p:spPr>
          <a:xfrm>
            <a:off x="5249197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FCFE0C68-DEB0-4CAC-D158-2E81BA966382}"/>
              </a:ext>
            </a:extLst>
          </p:cNvPr>
          <p:cNvSpPr/>
          <p:nvPr/>
        </p:nvSpPr>
        <p:spPr>
          <a:xfrm>
            <a:off x="7505338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6BADC95-E041-9DC1-1985-F858060F10EC}"/>
              </a:ext>
            </a:extLst>
          </p:cNvPr>
          <p:cNvSpPr/>
          <p:nvPr/>
        </p:nvSpPr>
        <p:spPr>
          <a:xfrm>
            <a:off x="9603957" y="948366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B6DFB9A-15B6-30E8-ADD3-4E3CE10C11CE}"/>
              </a:ext>
            </a:extLst>
          </p:cNvPr>
          <p:cNvSpPr/>
          <p:nvPr/>
        </p:nvSpPr>
        <p:spPr>
          <a:xfrm rot="16200000">
            <a:off x="-1410482" y="4299889"/>
            <a:ext cx="3806430" cy="304553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B20BC94-92C3-1515-D463-8FFCC082219B}"/>
              </a:ext>
            </a:extLst>
          </p:cNvPr>
          <p:cNvSpPr/>
          <p:nvPr/>
        </p:nvSpPr>
        <p:spPr>
          <a:xfrm>
            <a:off x="889237" y="4243952"/>
            <a:ext cx="1226432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District de Paris</a:t>
            </a:r>
          </a:p>
        </p:txBody>
      </p: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4B621262-D694-6706-A641-05DA4AF056FB}"/>
              </a:ext>
            </a:extLst>
          </p:cNvPr>
          <p:cNvGrpSpPr/>
          <p:nvPr/>
        </p:nvGrpSpPr>
        <p:grpSpPr>
          <a:xfrm>
            <a:off x="9355157" y="1531444"/>
            <a:ext cx="1449348" cy="800416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EC75EC9E-B42E-A672-2F07-86551164625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B5ECD470-54A8-4CCF-88CB-29A02275DCC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GARCIA Aurore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06 81 20 33 11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3"/>
                </a:rPr>
                <a:t>a-garcia@ugsel.org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4B365EE-DD0B-F8E2-1DAE-3CA7FAC51EF6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PARIS - LIGUE DE PARIS / IDF</a:t>
            </a: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0A81AE-CFE8-DDE4-573E-24B253D34084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4EBF672-12B5-A3B8-6CE9-5B4AB7D769F8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B1DBCD9-85D2-0BFD-E7CB-52214BD8B41E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F74E9B5-66D7-EFCB-444C-06EDB56C74CF}"/>
              </a:ext>
            </a:extLst>
          </p:cNvPr>
          <p:cNvGrpSpPr/>
          <p:nvPr/>
        </p:nvGrpSpPr>
        <p:grpSpPr>
          <a:xfrm>
            <a:off x="2574794" y="4128428"/>
            <a:ext cx="1734946" cy="731112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217D4D2E-3A28-89BE-95FE-6B81BB2DFFB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2CD61AB-1ED2-75B4-4595-0F59346F0EE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D’AMICO Patricio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Parisien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06 88 92 91 44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4"/>
                </a:rPr>
                <a:t>pdamico@paris-idf.fff.fr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B02318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pic>
        <p:nvPicPr>
          <p:cNvPr id="10" name="Image 9" descr="Une image contenant texte, Police, logo, Graphique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7CB2D305-12F9-2D1F-B769-FEC6A846A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488" y="408796"/>
            <a:ext cx="914224" cy="91422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67456FAE-E97B-7559-6B26-1A481411085A}"/>
              </a:ext>
            </a:extLst>
          </p:cNvPr>
          <p:cNvGrpSpPr/>
          <p:nvPr/>
        </p:nvGrpSpPr>
        <p:grpSpPr>
          <a:xfrm>
            <a:off x="7113739" y="1531445"/>
            <a:ext cx="1734946" cy="800415"/>
            <a:chOff x="2916942" y="2009276"/>
            <a:chExt cx="2373512" cy="1169353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735C51A0-4389-968E-FA5A-8589FEA3EC3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8C86919E-ED11-3A59-61D8-67BEAB0AC5E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NORCINI Christophe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01 46 28 15 15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christophe.norcini@unss.org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sr-paris@unss.org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" name="Bouton d’action : accueil 169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A18D276D-41D8-EFB9-7E70-A45675CE3429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08FF4D3-F97C-5FE8-BBE0-A9CF3D5E277B}"/>
              </a:ext>
            </a:extLst>
          </p:cNvPr>
          <p:cNvGrpSpPr/>
          <p:nvPr/>
        </p:nvGrpSpPr>
        <p:grpSpPr>
          <a:xfrm>
            <a:off x="7113739" y="4093777"/>
            <a:ext cx="1734946" cy="800415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95C716F-112D-E945-86B9-CC8A5E94E75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68F2618-1F89-2A96-DEEE-1A07E76563D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NORCINI Christophe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01 46 28 15 15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christophe.norcini@unss.org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sr-paris@unss.org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90635D9-BE74-230B-7B09-75ED51921BBE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31" name="Hexagone 30">
              <a:extLst>
                <a:ext uri="{FF2B5EF4-FFF2-40B4-BE49-F238E27FC236}">
                  <a16:creationId xmlns:a16="http://schemas.microsoft.com/office/drawing/2014/main" id="{28FE339B-AF76-8F0C-50DF-3E351C3A4B84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5" name="Image 34" descr="Une image contenant texte, logo, symbole, Emblème&#10;&#10;Description générée automatiquement">
              <a:hlinkClick r:id="rId10"/>
              <a:extLst>
                <a:ext uri="{FF2B5EF4-FFF2-40B4-BE49-F238E27FC236}">
                  <a16:creationId xmlns:a16="http://schemas.microsoft.com/office/drawing/2014/main" id="{0C4FFA01-0629-2F08-5F0A-064670A9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159819" y="202492"/>
              <a:ext cx="660244" cy="660244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790F3E57-340B-27A0-CB47-41A795F0E020}"/>
              </a:ext>
            </a:extLst>
          </p:cNvPr>
          <p:cNvGrpSpPr/>
          <p:nvPr/>
        </p:nvGrpSpPr>
        <p:grpSpPr>
          <a:xfrm>
            <a:off x="2464207" y="1671102"/>
            <a:ext cx="1915027" cy="778275"/>
            <a:chOff x="2916942" y="2009276"/>
            <a:chExt cx="2373512" cy="1169353"/>
          </a:xfrm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AB4D080F-DF78-4162-A760-8E5A18F5D15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66D2EB49-E155-6CD9-3D9C-D7FEAC6F04A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LAPERTOT Céline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DTR Adjointe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07 77 94 37 24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2"/>
                </a:rPr>
                <a:t>clapertot@paris-idf.fff.fr</a:t>
              </a:r>
              <a:endParaRPr kumimoji="0" lang="fr-FR" sz="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158573D-7469-0F23-87C4-CA42FF6DC12D}"/>
              </a:ext>
            </a:extLst>
          </p:cNvPr>
          <p:cNvGrpSpPr/>
          <p:nvPr/>
        </p:nvGrpSpPr>
        <p:grpSpPr>
          <a:xfrm>
            <a:off x="4747531" y="1694006"/>
            <a:ext cx="1955081" cy="800414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67706F3E-187D-07DD-D136-A0F2925BE1F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8BA903D4-879C-E8AB-71CF-8FB54FF1422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BARRAUX Etienne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06 75 46 19 00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Etienne.barraux@ac-paris.fr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E5AF806-DA70-CD92-8FC9-990900D6D7F8}"/>
              </a:ext>
            </a:extLst>
          </p:cNvPr>
          <p:cNvGrpSpPr/>
          <p:nvPr/>
        </p:nvGrpSpPr>
        <p:grpSpPr>
          <a:xfrm>
            <a:off x="4791314" y="4128428"/>
            <a:ext cx="1955081" cy="800414"/>
            <a:chOff x="2916942" y="2009276"/>
            <a:chExt cx="2373512" cy="1169353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8B1494DF-F6D0-2E9E-3873-BFA4B77F238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CE176685-4262-8046-D1BB-23E2CFBE7C1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BARRAUX Etienne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06 75 46 19 00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Etienne.barraux@ac-paris.fr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870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6B32F5-0F0E-E990-A6FC-9535B6C24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45CF6CCA-85C6-E769-3CC0-1416C2AE22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C628208-1DA0-B191-C27D-422232C3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0B0A9D8-606E-8E5E-006B-ED784D187857}"/>
              </a:ext>
            </a:extLst>
          </p:cNvPr>
          <p:cNvSpPr/>
          <p:nvPr/>
        </p:nvSpPr>
        <p:spPr>
          <a:xfrm>
            <a:off x="340459" y="1518473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48463567-80A4-F286-6FB5-5CF1693F2286}"/>
              </a:ext>
            </a:extLst>
          </p:cNvPr>
          <p:cNvSpPr/>
          <p:nvPr/>
        </p:nvSpPr>
        <p:spPr>
          <a:xfrm>
            <a:off x="2953690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F3EF5EB2-FAB9-A20C-B8B4-B3578CCD6A9D}"/>
              </a:ext>
            </a:extLst>
          </p:cNvPr>
          <p:cNvSpPr/>
          <p:nvPr/>
        </p:nvSpPr>
        <p:spPr>
          <a:xfrm>
            <a:off x="5180328" y="881522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ED17569-C6E0-4169-DDEC-3EEBBD7C38EC}"/>
              </a:ext>
            </a:extLst>
          </p:cNvPr>
          <p:cNvSpPr/>
          <p:nvPr/>
        </p:nvSpPr>
        <p:spPr>
          <a:xfrm>
            <a:off x="7392385" y="869055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A7E8255-FA9D-56F4-5F48-10787E4B53E5}"/>
              </a:ext>
            </a:extLst>
          </p:cNvPr>
          <p:cNvSpPr/>
          <p:nvPr/>
        </p:nvSpPr>
        <p:spPr>
          <a:xfrm>
            <a:off x="9684428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63618C68-1C28-8DD7-164A-C48B16BAD4E8}"/>
              </a:ext>
            </a:extLst>
          </p:cNvPr>
          <p:cNvSpPr/>
          <p:nvPr/>
        </p:nvSpPr>
        <p:spPr>
          <a:xfrm rot="16200000">
            <a:off x="-1769120" y="4307217"/>
            <a:ext cx="4436508" cy="2683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AE27837-DC96-5671-4D80-1FB2DF6DECC1}"/>
              </a:ext>
            </a:extLst>
          </p:cNvPr>
          <p:cNvSpPr/>
          <p:nvPr/>
        </p:nvSpPr>
        <p:spPr>
          <a:xfrm>
            <a:off x="683899" y="4614789"/>
            <a:ext cx="1589117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Mayenne (53)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61BAB0F-0C24-BB25-46B4-6B2912CD4BD5}"/>
              </a:ext>
            </a:extLst>
          </p:cNvPr>
          <p:cNvSpPr/>
          <p:nvPr/>
        </p:nvSpPr>
        <p:spPr>
          <a:xfrm>
            <a:off x="683899" y="6148186"/>
            <a:ext cx="1589117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Vendée (85)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D1217AFC-9DE8-62FC-DB9D-7C65504F7663}"/>
              </a:ext>
            </a:extLst>
          </p:cNvPr>
          <p:cNvSpPr/>
          <p:nvPr/>
        </p:nvSpPr>
        <p:spPr>
          <a:xfrm>
            <a:off x="703597" y="2684189"/>
            <a:ext cx="1589117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Loire-Atlantique (44)</a:t>
            </a:r>
          </a:p>
        </p:txBody>
      </p: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ACC21DA2-3291-BBB2-4C89-7D916F23CA69}"/>
              </a:ext>
            </a:extLst>
          </p:cNvPr>
          <p:cNvGrpSpPr/>
          <p:nvPr/>
        </p:nvGrpSpPr>
        <p:grpSpPr>
          <a:xfrm>
            <a:off x="6894286" y="1401495"/>
            <a:ext cx="1947946" cy="734021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B6201242-F1D2-3B9E-0194-14B30B8E6AD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68F019F8-09C8-A72B-A290-F844B328FF5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GRENAPIN Thomas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Directeur Régional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06 30 42 49 93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3"/>
                </a:rPr>
                <a:t>Ce.unss@ac-nantes.fr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B297A0B3-C7BC-2C68-65A0-489E714A3CDF}"/>
              </a:ext>
            </a:extLst>
          </p:cNvPr>
          <p:cNvGrpSpPr/>
          <p:nvPr/>
        </p:nvGrpSpPr>
        <p:grpSpPr>
          <a:xfrm>
            <a:off x="9174766" y="1393902"/>
            <a:ext cx="1971072" cy="749206"/>
            <a:chOff x="2916943" y="2009276"/>
            <a:chExt cx="2373511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2DD27AE7-F537-A6D6-456E-354C83B186E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0720399D-7028-67DD-7B09-0D2E04DF0AD4}"/>
                </a:ext>
              </a:extLst>
            </p:cNvPr>
            <p:cNvSpPr/>
            <p:nvPr/>
          </p:nvSpPr>
          <p:spPr>
            <a:xfrm>
              <a:off x="2916943" y="2009276"/>
              <a:ext cx="2267200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TRICHET Matthieu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06 70 37 07 70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4"/>
                </a:rPr>
                <a:t>m-trichet@ugsel.org</a:t>
              </a:r>
              <a:endParaRPr kumimoji="0" lang="fr-FR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C05680F-CBF1-3DAF-0799-AE5EB6965234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B893E797-2E02-54DB-3ACA-4A9782F2D7FB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CBC388C-27FB-0C54-E4CD-CFD7E87A65B8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669ECA4-BE92-EE5C-7F49-63CF30FB3EA0}"/>
              </a:ext>
            </a:extLst>
          </p:cNvPr>
          <p:cNvSpPr/>
          <p:nvPr/>
        </p:nvSpPr>
        <p:spPr>
          <a:xfrm>
            <a:off x="683899" y="3758649"/>
            <a:ext cx="1589117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Maine-et-Loire (49)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1A5DB1B-AFAE-F8E7-0A3E-69238AD16657}"/>
              </a:ext>
            </a:extLst>
          </p:cNvPr>
          <p:cNvSpPr/>
          <p:nvPr/>
        </p:nvSpPr>
        <p:spPr>
          <a:xfrm>
            <a:off x="683899" y="5406214"/>
            <a:ext cx="1589117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Sarthe (72)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C17ED12-37D3-7084-739C-25B1A714F04E}"/>
              </a:ext>
            </a:extLst>
          </p:cNvPr>
          <p:cNvGrpSpPr/>
          <p:nvPr/>
        </p:nvGrpSpPr>
        <p:grpSpPr>
          <a:xfrm>
            <a:off x="2542114" y="1427980"/>
            <a:ext cx="1774901" cy="681051"/>
            <a:chOff x="2916942" y="2009275"/>
            <a:chExt cx="2373512" cy="1169354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38D4BF11-9602-A353-0C93-31D8E371266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40A7CAF9-AC75-0027-9D47-0A3644DA23A7}"/>
                </a:ext>
              </a:extLst>
            </p:cNvPr>
            <p:cNvSpPr/>
            <p:nvPr/>
          </p:nvSpPr>
          <p:spPr>
            <a:xfrm>
              <a:off x="2916942" y="2009275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RÉGENT Thomas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CTR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06 19 34 45 78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5"/>
                </a:rPr>
                <a:t>tregent@lfpl.fff.fr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7D696F6D-E039-F057-D291-8FCBCFC45760}"/>
              </a:ext>
            </a:extLst>
          </p:cNvPr>
          <p:cNvGrpSpPr/>
          <p:nvPr/>
        </p:nvGrpSpPr>
        <p:grpSpPr>
          <a:xfrm>
            <a:off x="2486979" y="2223162"/>
            <a:ext cx="1834121" cy="640623"/>
            <a:chOff x="2916942" y="2009276"/>
            <a:chExt cx="2373512" cy="1078074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736F4656-28C5-D100-570A-68EEE3EF1672}"/>
                </a:ext>
              </a:extLst>
            </p:cNvPr>
            <p:cNvSpPr/>
            <p:nvPr/>
          </p:nvSpPr>
          <p:spPr>
            <a:xfrm>
              <a:off x="3023253" y="2096362"/>
              <a:ext cx="2267201" cy="99098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0738BEFF-C0B3-B3CB-6B07-01A00846E2A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BLANCHARD Rudolph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CTD PPF LOIRE-ATLANTIQUE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06 29 94 50 91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rblanchard@foot44.fff.fr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BC3F3716-54F8-AA32-095B-2AF5951FC89C}"/>
              </a:ext>
            </a:extLst>
          </p:cNvPr>
          <p:cNvGrpSpPr/>
          <p:nvPr/>
        </p:nvGrpSpPr>
        <p:grpSpPr>
          <a:xfrm>
            <a:off x="2486978" y="5233199"/>
            <a:ext cx="1834122" cy="703641"/>
            <a:chOff x="2916942" y="2009276"/>
            <a:chExt cx="2373512" cy="1169353"/>
          </a:xfrm>
        </p:grpSpPr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DBC37684-BD42-222E-5A29-B3A8E84D383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61212331-0B6E-54F4-40EF-69A5ACB477D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GARNIER Vincent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CTD PPF SARTHE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06 71 27 23 46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vgarnier@sarthe.fff.fr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1A08F9C-3AB3-DBF6-0E3E-2AF247D5616D}"/>
              </a:ext>
            </a:extLst>
          </p:cNvPr>
          <p:cNvGrpSpPr/>
          <p:nvPr/>
        </p:nvGrpSpPr>
        <p:grpSpPr>
          <a:xfrm>
            <a:off x="4678603" y="1423274"/>
            <a:ext cx="1955199" cy="707316"/>
            <a:chOff x="2916942" y="2009276"/>
            <a:chExt cx="2373512" cy="116935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4293AEA3-AC91-3142-E9FD-6DC82E64173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190646BC-FA91-F94F-1983-C027E43F93C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MENAGE Joffrey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06 18 10 14 04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3"/>
                </a:rPr>
                <a:t>Joffrey.menage@ac-nantes.fr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AAA5C0C-09FF-3122-41CF-147287D54250}"/>
              </a:ext>
            </a:extLst>
          </p:cNvPr>
          <p:cNvSpPr/>
          <p:nvPr/>
        </p:nvSpPr>
        <p:spPr>
          <a:xfrm>
            <a:off x="2376146" y="250235"/>
            <a:ext cx="8977653" cy="500197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NANTES – LIGUE DES PAYS DE LA LOIRE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A43E215F-9CFC-31F8-3CCE-057A081F40E8}"/>
              </a:ext>
            </a:extLst>
          </p:cNvPr>
          <p:cNvGrpSpPr/>
          <p:nvPr/>
        </p:nvGrpSpPr>
        <p:grpSpPr>
          <a:xfrm>
            <a:off x="2486979" y="2870797"/>
            <a:ext cx="1834120" cy="629603"/>
            <a:chOff x="2916942" y="2009277"/>
            <a:chExt cx="2373512" cy="1073667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9C792D19-7C4E-5D10-CC5F-C9D93AD44690}"/>
                </a:ext>
              </a:extLst>
            </p:cNvPr>
            <p:cNvSpPr/>
            <p:nvPr/>
          </p:nvSpPr>
          <p:spPr>
            <a:xfrm>
              <a:off x="3023253" y="2096361"/>
              <a:ext cx="2267201" cy="986583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8E2BDBEE-FD8E-1F3B-D99B-1C6B2A293B0D}"/>
                </a:ext>
              </a:extLst>
            </p:cNvPr>
            <p:cNvSpPr/>
            <p:nvPr/>
          </p:nvSpPr>
          <p:spPr>
            <a:xfrm>
              <a:off x="2916942" y="2009277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MARCHAND Karl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CTD PPF LOIRE-ATLANTIQUE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06 26 68 18 52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8"/>
                </a:rPr>
                <a:t>kmarchand@foot44.fff.fr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3" name="Image 2" descr="Une image contenant texte, Police, logo, Graphique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B7133F21-F5A6-61FD-524B-E6F80220F0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0539" y="417193"/>
            <a:ext cx="975295" cy="926531"/>
          </a:xfrm>
          <a:prstGeom prst="rect">
            <a:avLst/>
          </a:prstGeom>
        </p:spPr>
      </p:pic>
      <p:grpSp>
        <p:nvGrpSpPr>
          <p:cNvPr id="33" name="Groupe 32">
            <a:extLst>
              <a:ext uri="{FF2B5EF4-FFF2-40B4-BE49-F238E27FC236}">
                <a16:creationId xmlns:a16="http://schemas.microsoft.com/office/drawing/2014/main" id="{C128C6A9-3696-35EE-81BF-5D5018D9BB97}"/>
              </a:ext>
            </a:extLst>
          </p:cNvPr>
          <p:cNvGrpSpPr/>
          <p:nvPr/>
        </p:nvGrpSpPr>
        <p:grpSpPr>
          <a:xfrm>
            <a:off x="2486979" y="3618687"/>
            <a:ext cx="1834121" cy="639622"/>
            <a:chOff x="2916942" y="2009277"/>
            <a:chExt cx="2373512" cy="1120704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6B607DF9-1369-D810-4D86-A6F316A2D9FD}"/>
                </a:ext>
              </a:extLst>
            </p:cNvPr>
            <p:cNvSpPr/>
            <p:nvPr/>
          </p:nvSpPr>
          <p:spPr>
            <a:xfrm>
              <a:off x="3023253" y="2096362"/>
              <a:ext cx="2267201" cy="103361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74B7B386-C877-5A71-F0E9-1ADDA3291F9F}"/>
                </a:ext>
              </a:extLst>
            </p:cNvPr>
            <p:cNvSpPr/>
            <p:nvPr/>
          </p:nvSpPr>
          <p:spPr>
            <a:xfrm>
              <a:off x="2916942" y="2009277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LHOMMÈDE Yohan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CTD PPF MAINE-ET-LOIRE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06 10 21 58 52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ylhommede@foot49.fff.fr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205732AE-BEEB-018F-4793-2C648CDF8B06}"/>
              </a:ext>
            </a:extLst>
          </p:cNvPr>
          <p:cNvGrpSpPr/>
          <p:nvPr/>
        </p:nvGrpSpPr>
        <p:grpSpPr>
          <a:xfrm>
            <a:off x="2486978" y="4473479"/>
            <a:ext cx="1834122" cy="642319"/>
            <a:chOff x="2916942" y="2009276"/>
            <a:chExt cx="2373512" cy="1169353"/>
          </a:xfrm>
        </p:grpSpPr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E5B4249C-8319-40D3-C062-D88A1652C68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85C346A5-E70E-C406-4CEE-BF126C85D35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BULENGER Arnaud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CTD PPF MAYENNE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06 28 65 50 86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abulenger@mayenne.fff.fr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7091E7C-6B95-2B21-7CC9-2A9F36B96660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3965A1C-7591-3F06-1E7D-18D81A15804D}"/>
              </a:ext>
            </a:extLst>
          </p:cNvPr>
          <p:cNvGrpSpPr/>
          <p:nvPr/>
        </p:nvGrpSpPr>
        <p:grpSpPr>
          <a:xfrm>
            <a:off x="2486978" y="6001591"/>
            <a:ext cx="1834122" cy="652888"/>
            <a:chOff x="2916942" y="2009276"/>
            <a:chExt cx="2373512" cy="1169353"/>
          </a:xfrm>
        </p:grpSpPr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15C8F97-2A63-39F9-009A-35D7AD67F67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A6DCD180-96C3-EC42-6AD1-39FE8D1A618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PASQUEREAU Bastien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CTD PPF VENDÉE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06 79 97 09 68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4"/>
                </a:rPr>
                <a:t>bpasquereau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4"/>
                </a:rPr>
                <a:t>@foot85.fff.fr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0811D508-686D-0AA9-CDF6-8B84BA99F62A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9" name="Hexagone 8">
              <a:extLst>
                <a:ext uri="{FF2B5EF4-FFF2-40B4-BE49-F238E27FC236}">
                  <a16:creationId xmlns:a16="http://schemas.microsoft.com/office/drawing/2014/main" id="{90EC4D77-7776-532E-37BD-516BEC0DB85F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5" name="Image 14">
              <a:hlinkClick r:id="rId15"/>
              <a:extLst>
                <a:ext uri="{FF2B5EF4-FFF2-40B4-BE49-F238E27FC236}">
                  <a16:creationId xmlns:a16="http://schemas.microsoft.com/office/drawing/2014/main" id="{4F780375-AF2D-2BF1-9489-01F826F53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278" l="10000" r="90000">
                          <a14:foregroundMark x1="35990" y1="17407" x2="43802" y2="17870"/>
                          <a14:foregroundMark x1="43802" y1="17870" x2="50573" y2="15185"/>
                          <a14:foregroundMark x1="50573" y1="15185" x2="60781" y2="15833"/>
                          <a14:foregroundMark x1="41875" y1="51296" x2="44583" y2="39444"/>
                          <a14:foregroundMark x1="44583" y1="39444" x2="51406" y2="33611"/>
                          <a14:foregroundMark x1="51406" y1="33611" x2="58177" y2="33796"/>
                          <a14:foregroundMark x1="58177" y1="33796" x2="59740" y2="35463"/>
                          <a14:foregroundMark x1="39583" y1="39630" x2="57708" y2="38056"/>
                          <a14:foregroundMark x1="57708" y1="38056" x2="58646" y2="38056"/>
                          <a14:foregroundMark x1="52760" y1="28796" x2="52760" y2="28796"/>
                          <a14:foregroundMark x1="40990" y1="56759" x2="53385" y2="46481"/>
                          <a14:foregroundMark x1="53385" y1="46481" x2="56875" y2="45648"/>
                          <a14:foregroundMark x1="39948" y1="73519" x2="46979" y2="74167"/>
                          <a14:foregroundMark x1="46979" y1="74167" x2="53125" y2="71944"/>
                          <a14:foregroundMark x1="53125" y1="71944" x2="53125" y2="71944"/>
                          <a14:foregroundMark x1="59010" y1="72870" x2="51458" y2="75556"/>
                          <a14:foregroundMark x1="51458" y1="75556" x2="53646" y2="79259"/>
                          <a14:foregroundMark x1="40833" y1="77963" x2="52917" y2="80185"/>
                          <a14:foregroundMark x1="58490" y1="75463" x2="50104" y2="81111"/>
                          <a14:foregroundMark x1="49740" y1="89352" x2="49740" y2="89352"/>
                          <a14:foregroundMark x1="49531" y1="90278" x2="49531" y2="90278"/>
                        </a14:backgroundRemoval>
                      </a14:imgEffect>
                    </a14:imgLayer>
                  </a14:imgProps>
                </a:ext>
              </a:extLst>
            </a:blip>
            <a:srcRect l="30121" t="4790" r="30303" b="5559"/>
            <a:stretch/>
          </p:blipFill>
          <p:spPr>
            <a:xfrm>
              <a:off x="11237058" y="234020"/>
              <a:ext cx="505766" cy="644458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9BDF12-DFE4-7585-E82C-F7574AD6ADF2}"/>
              </a:ext>
            </a:extLst>
          </p:cNvPr>
          <p:cNvGrpSpPr/>
          <p:nvPr/>
        </p:nvGrpSpPr>
        <p:grpSpPr>
          <a:xfrm>
            <a:off x="6890481" y="5268129"/>
            <a:ext cx="1947946" cy="699915"/>
            <a:chOff x="2916942" y="2009276"/>
            <a:chExt cx="2373512" cy="1169353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39A58877-ED4D-B975-474B-105E6FC568E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D0074E0B-2A1C-0248-1E39-B3ADE1B23A8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PAYEN Anthony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Directeur UNSS SARTHE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02.52 19 21 30  /  06 07 43 64 25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8"/>
                </a:rPr>
                <a:t>Anthony.payen@unss.org</a:t>
              </a: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28E2BE6-4D7A-9BB6-0FA1-902B01897B8B}"/>
              </a:ext>
            </a:extLst>
          </p:cNvPr>
          <p:cNvGrpSpPr/>
          <p:nvPr/>
        </p:nvGrpSpPr>
        <p:grpSpPr>
          <a:xfrm>
            <a:off x="4665463" y="5250664"/>
            <a:ext cx="1955198" cy="668710"/>
            <a:chOff x="2916942" y="2067326"/>
            <a:chExt cx="2373512" cy="111130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DA50B001-4757-A542-6058-5C9D1CD9042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FA463203-7B5D-B65A-44AC-5ABC866ED776}"/>
                </a:ext>
              </a:extLst>
            </p:cNvPr>
            <p:cNvSpPr/>
            <p:nvPr/>
          </p:nvSpPr>
          <p:spPr>
            <a:xfrm>
              <a:off x="2916942" y="206732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LE CLANCHE Yann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>
                  <a:solidFill>
                    <a:srgbClr val="FF0000"/>
                  </a:solidFill>
                  <a:latin typeface="Arial" panose="020B0604020202020204"/>
                  <a:cs typeface="Times New Roman" panose="02020603050405020304" pitchFamily="18" charset="0"/>
                </a:rPr>
                <a:t>CP 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SARTHE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02 43 61 58 75  / 07 67 92 45 29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9"/>
                </a:rPr>
                <a:t>Yann.Le-clanche@ac-nantes.fr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3B59AF1-5671-8702-3ABF-9D654B901E41}"/>
              </a:ext>
            </a:extLst>
          </p:cNvPr>
          <p:cNvGrpSpPr/>
          <p:nvPr/>
        </p:nvGrpSpPr>
        <p:grpSpPr>
          <a:xfrm>
            <a:off x="4653078" y="4428013"/>
            <a:ext cx="1955198" cy="733251"/>
            <a:chOff x="2916942" y="2009276"/>
            <a:chExt cx="2373512" cy="1169353"/>
          </a:xfrm>
        </p:grpSpPr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CBE61E4C-43F6-874B-70AC-344D34CCA23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324696AA-454D-3308-8B14-F3CFC976F37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PESCHARD Yann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CPD 53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06 64 93 17 56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0"/>
                </a:rPr>
                <a:t>53.cpeps-dept@ac-nantes.fr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1A1AFAC7-F610-B25D-D8A9-29CB413C4445}"/>
              </a:ext>
            </a:extLst>
          </p:cNvPr>
          <p:cNvGrpSpPr/>
          <p:nvPr/>
        </p:nvGrpSpPr>
        <p:grpSpPr>
          <a:xfrm>
            <a:off x="6868761" y="4428540"/>
            <a:ext cx="1947946" cy="732196"/>
            <a:chOff x="2916942" y="2009276"/>
            <a:chExt cx="2373512" cy="1169353"/>
          </a:xfrm>
        </p:grpSpPr>
        <p:sp>
          <p:nvSpPr>
            <p:cNvPr id="52" name="Rectangle : coins arrondis 51">
              <a:extLst>
                <a:ext uri="{FF2B5EF4-FFF2-40B4-BE49-F238E27FC236}">
                  <a16:creationId xmlns:a16="http://schemas.microsoft.com/office/drawing/2014/main" id="{D601D4A7-AB4C-5FCA-3D12-1FF52626B46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5D0B9F64-9EF2-718D-A559-27BE4ABABBD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Mathieu </a:t>
              </a: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Michineau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Directeur départemental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06 70 00 64 45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21"/>
                </a:rPr>
                <a:t>Mathieu.michineau@unss.org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 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920CBAE0-434F-3D5B-6520-FF30D7774B91}"/>
              </a:ext>
            </a:extLst>
          </p:cNvPr>
          <p:cNvGrpSpPr/>
          <p:nvPr/>
        </p:nvGrpSpPr>
        <p:grpSpPr>
          <a:xfrm>
            <a:off x="4653078" y="3549163"/>
            <a:ext cx="1955198" cy="778670"/>
            <a:chOff x="2916942" y="2009276"/>
            <a:chExt cx="2373512" cy="1169353"/>
          </a:xfrm>
        </p:grpSpPr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FBF283BF-8C43-D966-F948-50D34A13E4E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6375FDDD-3E7F-ED32-0A28-B719F39E070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LAILHEUGUE Audrey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Responsable SDJES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02 72 47 15 64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2"/>
                </a:rPr>
                <a:t>Audrey.Lailheugue@ac-nantes.fr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9560D891-4DFE-45AF-9E60-1876C8ABF736}"/>
              </a:ext>
            </a:extLst>
          </p:cNvPr>
          <p:cNvGrpSpPr/>
          <p:nvPr/>
        </p:nvGrpSpPr>
        <p:grpSpPr>
          <a:xfrm>
            <a:off x="6868761" y="3549164"/>
            <a:ext cx="1947946" cy="778669"/>
            <a:chOff x="2916942" y="2009276"/>
            <a:chExt cx="2373512" cy="1169353"/>
          </a:xfrm>
        </p:grpSpPr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9CDE653E-574F-F601-1ABC-EFE9D8B8985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E0539EB3-D03B-7B56-5824-4B2CAB34232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COUTANT Thierry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Directeur Départemental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06 34 63 70 16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3"/>
                </a:rPr>
                <a:t>ce.unss49@ac-nantes.fr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D27D2344-E127-7F57-C1FC-51559A7D2F81}"/>
              </a:ext>
            </a:extLst>
          </p:cNvPr>
          <p:cNvGrpSpPr/>
          <p:nvPr/>
        </p:nvGrpSpPr>
        <p:grpSpPr>
          <a:xfrm>
            <a:off x="4653078" y="2455301"/>
            <a:ext cx="1955199" cy="817474"/>
            <a:chOff x="2916942" y="2009276"/>
            <a:chExt cx="2373512" cy="1169353"/>
          </a:xfrm>
        </p:grpSpPr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4D25ED8B-7D7C-66AD-559D-30846659E75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F4CD57E1-F76E-6258-9485-515BF1E207B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MICHEL Cédric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Inspecteur d’Académie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0251816953</a:t>
              </a:r>
            </a:p>
          </p:txBody>
        </p: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12051F06-343F-078C-161A-ABB5AE22227D}"/>
              </a:ext>
            </a:extLst>
          </p:cNvPr>
          <p:cNvGrpSpPr/>
          <p:nvPr/>
        </p:nvGrpSpPr>
        <p:grpSpPr>
          <a:xfrm>
            <a:off x="6868761" y="2517795"/>
            <a:ext cx="1947946" cy="692486"/>
            <a:chOff x="2916942" y="2009276"/>
            <a:chExt cx="2373512" cy="1169353"/>
          </a:xfrm>
        </p:grpSpPr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5DB36D5E-23AD-33FA-6157-B2DA3A67C8E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7C544385-AF26-23FC-4217-664D95BE916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MARAIS David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Directeur UNSS Loire-Atlantique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06 07 90 68 36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DA0B2E81-E92D-10A0-ADBE-CFD5222748DE}"/>
              </a:ext>
            </a:extLst>
          </p:cNvPr>
          <p:cNvGrpSpPr/>
          <p:nvPr/>
        </p:nvGrpSpPr>
        <p:grpSpPr>
          <a:xfrm>
            <a:off x="4685453" y="5985898"/>
            <a:ext cx="1955198" cy="765568"/>
            <a:chOff x="2916942" y="2009276"/>
            <a:chExt cx="2373512" cy="1169353"/>
          </a:xfrm>
        </p:grpSpPr>
        <p:sp>
          <p:nvSpPr>
            <p:cNvPr id="97" name="Rectangle : coins arrondis 96">
              <a:extLst>
                <a:ext uri="{FF2B5EF4-FFF2-40B4-BE49-F238E27FC236}">
                  <a16:creationId xmlns:a16="http://schemas.microsoft.com/office/drawing/2014/main" id="{C893495E-C6C2-1287-C62D-8A014FB8E8D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5056EFD4-DEE4-1270-53DA-1585ABA8359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MANGOU Benoit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CPD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06 73 50 79 15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4"/>
                </a:rPr>
                <a:t>benoit.mangou@ac-nantes.fr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89F7D1D7-C5FE-74EA-CF94-D6AB1F449F15}"/>
              </a:ext>
            </a:extLst>
          </p:cNvPr>
          <p:cNvGrpSpPr/>
          <p:nvPr/>
        </p:nvGrpSpPr>
        <p:grpSpPr>
          <a:xfrm>
            <a:off x="6916006" y="5985899"/>
            <a:ext cx="1947946" cy="765954"/>
            <a:chOff x="2916942" y="2009276"/>
            <a:chExt cx="2373512" cy="1169353"/>
          </a:xfrm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E59249CF-E6B9-8EAC-06EB-553E83591DF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 : coins arrondis 89">
              <a:extLst>
                <a:ext uri="{FF2B5EF4-FFF2-40B4-BE49-F238E27FC236}">
                  <a16:creationId xmlns:a16="http://schemas.microsoft.com/office/drawing/2014/main" id="{646A7362-E0AE-76D0-7240-2964202B03D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ROY Benjamin / DAVID Laurine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Éducateur.trice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USEP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20 65 87 81 / 07 87 81 48 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5"/>
                </a:rPr>
                <a:t>usep.fol85@wanadoo.fr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759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AE78E1C-EE6A-45B5-50EE-6E5E990FF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F7395BB7-C18C-6838-56AA-E05045EEF5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52DA788-1189-62E5-D967-8AB86DB09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29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32C645A-A94E-5C39-32A8-3E4F307DFB7D}"/>
              </a:ext>
            </a:extLst>
          </p:cNvPr>
          <p:cNvSpPr/>
          <p:nvPr/>
        </p:nvSpPr>
        <p:spPr>
          <a:xfrm>
            <a:off x="3022038" y="101015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C8CEEC2-B1AF-64D1-1AEF-5B2C0A0723F3}"/>
              </a:ext>
            </a:extLst>
          </p:cNvPr>
          <p:cNvSpPr/>
          <p:nvPr/>
        </p:nvSpPr>
        <p:spPr>
          <a:xfrm>
            <a:off x="5254179" y="101462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2163CC5-379C-5A1E-9AD8-428F1DF8DDED}"/>
              </a:ext>
            </a:extLst>
          </p:cNvPr>
          <p:cNvSpPr/>
          <p:nvPr/>
        </p:nvSpPr>
        <p:spPr>
          <a:xfrm>
            <a:off x="7536056" y="101015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612FB5F9-5A5E-DBDF-0375-4549D3EBE208}"/>
              </a:ext>
            </a:extLst>
          </p:cNvPr>
          <p:cNvSpPr/>
          <p:nvPr/>
        </p:nvSpPr>
        <p:spPr>
          <a:xfrm>
            <a:off x="9773925" y="101853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3E76DA6C-85A3-2DEF-7198-418818219E49}"/>
              </a:ext>
            </a:extLst>
          </p:cNvPr>
          <p:cNvSpPr/>
          <p:nvPr/>
        </p:nvSpPr>
        <p:spPr>
          <a:xfrm rot="16200000">
            <a:off x="-1978487" y="4012931"/>
            <a:ext cx="4831865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9B29CF46-F124-4062-971E-E5A9492D291C}"/>
              </a:ext>
            </a:extLst>
          </p:cNvPr>
          <p:cNvSpPr/>
          <p:nvPr/>
        </p:nvSpPr>
        <p:spPr>
          <a:xfrm>
            <a:off x="772640" y="2029342"/>
            <a:ext cx="1450408" cy="3596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Guadeloupe (971)</a:t>
            </a:r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6E0D570F-E831-37E9-45A3-2908CE911C3B}"/>
              </a:ext>
            </a:extLst>
          </p:cNvPr>
          <p:cNvGrpSpPr/>
          <p:nvPr/>
        </p:nvGrpSpPr>
        <p:grpSpPr>
          <a:xfrm>
            <a:off x="7078174" y="3847412"/>
            <a:ext cx="1867512" cy="782124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1C537C85-3F35-B328-2CE9-416CB3848FB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3D2B1D6D-5AEF-E9C0-7C24-4D61D7C1D6F0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METZ François / </a:t>
              </a:r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HUGUET Yves</a:t>
              </a:r>
              <a:endParaRPr lang="fr-FR" sz="800" b="1" cap="all" dirty="0">
                <a:solidFill>
                  <a:srgbClr val="FFC000"/>
                </a:solidFill>
              </a:endParaRP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DSR LA RÉUNION</a:t>
              </a:r>
            </a:p>
            <a:p>
              <a:r>
                <a:rPr lang="fr-FR" sz="800" dirty="0"/>
                <a:t>02 62 30 18 58</a:t>
              </a:r>
              <a:endParaRPr lang="fr-FR" sz="800" b="1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  <a:p>
              <a:r>
                <a:rPr lang="fr-FR" sz="800" dirty="0">
                  <a:hlinkClick r:id="rId3"/>
                </a:rPr>
                <a:t>sr-reunion@unss.org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9ABD577-72D8-8006-AC8B-3DD5C9ED33B3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EBA0F67-D8DE-ECA6-D7EB-3AB914F5B0BE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7FB629F-6260-7763-73FD-4B9611E26F9D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F24394D-8168-9F70-1A5C-CB2166704154}"/>
              </a:ext>
            </a:extLst>
          </p:cNvPr>
          <p:cNvGrpSpPr/>
          <p:nvPr/>
        </p:nvGrpSpPr>
        <p:grpSpPr>
          <a:xfrm>
            <a:off x="2540399" y="1799072"/>
            <a:ext cx="1915027" cy="820239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BE44606-9E73-3D82-B8F5-C93757344A8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DC0744A-BF32-5D0B-BCC5-AAF15ADC065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MONTAGNE Thierry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>
                  <a:solidFill>
                    <a:srgbClr val="0070C0"/>
                  </a:solidFill>
                  <a:latin typeface="Arial" panose="020B0604020202020204"/>
                  <a:cs typeface="Times New Roman" panose="02020603050405020304" pitchFamily="18" charset="0"/>
                </a:rPr>
                <a:t>DTR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</a:t>
              </a: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09 95 56 08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 err="1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hlinkClick r:id="rId4"/>
                </a:rPr>
                <a:t>ltmontagne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4"/>
                </a:rPr>
                <a:t>@guadeloupe.fff.fr</a:t>
              </a: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57B90E7-B077-17BE-075A-982BB5AA3FF8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OUTRE-MER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DBBFB49-FF9C-A07E-2A73-A58075FF1E7D}"/>
              </a:ext>
            </a:extLst>
          </p:cNvPr>
          <p:cNvSpPr/>
          <p:nvPr/>
        </p:nvSpPr>
        <p:spPr>
          <a:xfrm>
            <a:off x="772640" y="4058624"/>
            <a:ext cx="1450408" cy="3597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La Réunion (974)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F474647-7909-A6BE-0C6F-54C02C709BB5}"/>
              </a:ext>
            </a:extLst>
          </p:cNvPr>
          <p:cNvGrpSpPr/>
          <p:nvPr/>
        </p:nvGrpSpPr>
        <p:grpSpPr>
          <a:xfrm>
            <a:off x="2537551" y="3847413"/>
            <a:ext cx="1920722" cy="782123"/>
            <a:chOff x="2916942" y="2009276"/>
            <a:chExt cx="2373512" cy="116935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1279F3C1-CDE9-D9F6-95BB-39831E09ED1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AED3C0F4-DA40-B610-A099-10EFCEF053E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ASSATI Kevin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CTR PPF</a:t>
              </a:r>
            </a:p>
            <a:p>
              <a:r>
                <a:rPr lang="fr-FR" sz="800" dirty="0">
                  <a:cs typeface="Gisha" pitchFamily="34" charset="-79"/>
                </a:rPr>
                <a:t>07 49 65 12 70</a:t>
              </a:r>
            </a:p>
            <a:p>
              <a:r>
                <a:rPr lang="fr-FR" sz="800" dirty="0">
                  <a:cs typeface="Gisha" pitchFamily="34" charset="-79"/>
                  <a:hlinkClick r:id="rId5"/>
                </a:rPr>
                <a:t>kassati@lrf.re</a:t>
              </a:r>
              <a:r>
                <a:rPr lang="fr-FR" sz="800" dirty="0">
                  <a:cs typeface="Gisha" pitchFamily="34" charset="-79"/>
                </a:rPr>
                <a:t> 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143F9DF-6D64-6AC9-82DE-A9D5C8A5E329}"/>
              </a:ext>
            </a:extLst>
          </p:cNvPr>
          <p:cNvGrpSpPr/>
          <p:nvPr/>
        </p:nvGrpSpPr>
        <p:grpSpPr>
          <a:xfrm>
            <a:off x="4736611" y="3846447"/>
            <a:ext cx="1986886" cy="784054"/>
            <a:chOff x="2916942" y="2009276"/>
            <a:chExt cx="2373512" cy="1169353"/>
          </a:xfrm>
        </p:grpSpPr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40313A1D-A075-843F-3B8F-6F821D5E106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C6BFFD5-B9D7-362A-5DFD-068DE857EE7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Gisha" pitchFamily="34" charset="-79"/>
                </a:rPr>
                <a:t>HERVÉ Daniel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Gisha" pitchFamily="34" charset="-79"/>
                </a:rPr>
                <a:t>IA - IPR</a:t>
              </a:r>
              <a:endParaRPr lang="fr-FR" sz="800" dirty="0">
                <a:cs typeface="Times New Roman" panose="02020603050405020304" pitchFamily="18" charset="0"/>
              </a:endParaRPr>
            </a:p>
            <a:p>
              <a:r>
                <a:rPr lang="fr-FR" sz="800" dirty="0">
                  <a:hlinkClick r:id="rId6"/>
                </a:rPr>
                <a:t>daniel.herve@ac-reunion.fr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Image 4" descr="Une image contenant texte, Police, logo, Graphique&#10;&#10;Description générée automatiquement">
            <a:hlinkClick r:id="rId7"/>
            <a:extLst>
              <a:ext uri="{FF2B5EF4-FFF2-40B4-BE49-F238E27FC236}">
                <a16:creationId xmlns:a16="http://schemas.microsoft.com/office/drawing/2014/main" id="{3A8F4A35-9E91-26D1-AA37-2628EA7C1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748" y="772024"/>
            <a:ext cx="470904" cy="412040"/>
          </a:xfrm>
          <a:prstGeom prst="rect">
            <a:avLst/>
          </a:prstGeom>
        </p:spPr>
      </p:pic>
      <p:pic>
        <p:nvPicPr>
          <p:cNvPr id="37" name="Image 36" descr="Une image contenant texte, Police, logo, Graphique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89DD238F-FAE7-E66D-85E2-DC0BD9546C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222" y="252797"/>
            <a:ext cx="652934" cy="485347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BEB442A6-A3E4-E5CB-BF9B-03F8F68BCDA6}"/>
              </a:ext>
            </a:extLst>
          </p:cNvPr>
          <p:cNvGrpSpPr/>
          <p:nvPr/>
        </p:nvGrpSpPr>
        <p:grpSpPr>
          <a:xfrm>
            <a:off x="136026" y="255561"/>
            <a:ext cx="688892" cy="501909"/>
            <a:chOff x="1388237" y="819323"/>
            <a:chExt cx="778992" cy="43138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024C1D-5DB9-9B43-A48E-14387B51D9A5}"/>
                </a:ext>
              </a:extLst>
            </p:cNvPr>
            <p:cNvSpPr/>
            <p:nvPr/>
          </p:nvSpPr>
          <p:spPr>
            <a:xfrm>
              <a:off x="1388237" y="819323"/>
              <a:ext cx="778992" cy="41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Une image contenant capture d’écran, obscurité, noir&#10;&#10;Description générée automatiquement">
              <a:hlinkClick r:id="rId11"/>
              <a:extLst>
                <a:ext uri="{FF2B5EF4-FFF2-40B4-BE49-F238E27FC236}">
                  <a16:creationId xmlns:a16="http://schemas.microsoft.com/office/drawing/2014/main" id="{01163B28-7AA6-427D-89A5-74F9DA00A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7367" y="831931"/>
              <a:ext cx="759382" cy="418777"/>
            </a:xfrm>
            <a:prstGeom prst="rect">
              <a:avLst/>
            </a:prstGeom>
          </p:spPr>
        </p:pic>
      </p:grpSp>
      <p:sp>
        <p:nvSpPr>
          <p:cNvPr id="14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8AF3E7BA-BB38-67C9-8EB1-4C54FFE4AD59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25005B44-9DF5-13B0-8779-BB50B40EE15B}"/>
              </a:ext>
            </a:extLst>
          </p:cNvPr>
          <p:cNvSpPr/>
          <p:nvPr/>
        </p:nvSpPr>
        <p:spPr>
          <a:xfrm>
            <a:off x="797930" y="3026520"/>
            <a:ext cx="145040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Guyane (973)</a:t>
            </a: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E83362C1-4545-21FC-A64A-047333C31747}"/>
              </a:ext>
            </a:extLst>
          </p:cNvPr>
          <p:cNvGrpSpPr/>
          <p:nvPr/>
        </p:nvGrpSpPr>
        <p:grpSpPr>
          <a:xfrm>
            <a:off x="4736609" y="2823424"/>
            <a:ext cx="1986887" cy="765890"/>
            <a:chOff x="2916942" y="2009276"/>
            <a:chExt cx="2373512" cy="1169353"/>
          </a:xfrm>
        </p:grpSpPr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29F07746-029B-6C86-0BE7-80C6C6C3C93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7E71B187-20B1-D8DA-3633-3917302C080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Gisha"/>
                </a:rPr>
                <a:t>PUAUX Jérémy</a:t>
              </a:r>
              <a:endParaRPr lang="en-US" sz="800" b="1" dirty="0"/>
            </a:p>
            <a:p>
              <a:r>
                <a:rPr lang="fr-FR" sz="800" b="1" dirty="0">
                  <a:solidFill>
                    <a:srgbClr val="FF0000"/>
                  </a:solidFill>
                  <a:cs typeface="Gisha"/>
                </a:rPr>
                <a:t>IA - IPR</a:t>
              </a:r>
              <a:endParaRPr lang="fr-FR" sz="800" b="1" dirty="0">
                <a:solidFill>
                  <a:srgbClr val="FF0000"/>
                </a:solidFill>
              </a:endParaRPr>
            </a:p>
            <a:p>
              <a:r>
                <a:rPr lang="fr-FR" sz="800" b="0" dirty="0">
                  <a:solidFill>
                    <a:schemeClr val="tx1"/>
                  </a:solidFill>
                  <a:cs typeface="Gisha"/>
                </a:rPr>
                <a:t>06 94 21 83 11 / 05 94 27 22 33</a:t>
              </a:r>
              <a:endParaRPr lang="fr-FR" sz="800" b="0" dirty="0">
                <a:solidFill>
                  <a:schemeClr val="tx1"/>
                </a:solidFill>
              </a:endParaRPr>
            </a:p>
            <a:p>
              <a:r>
                <a:rPr lang="fr-FR" sz="800" b="0" dirty="0">
                  <a:solidFill>
                    <a:schemeClr val="tx1"/>
                  </a:solidFill>
                  <a:cs typeface="Gisha"/>
                  <a:hlinkClick r:id="rId14"/>
                </a:rPr>
                <a:t>jeremy.puaux@ac-guyane.fr</a:t>
              </a:r>
              <a:endParaRPr lang="fr-FR" sz="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44E756EA-0388-585F-D2FB-0B346CD6A779}"/>
              </a:ext>
            </a:extLst>
          </p:cNvPr>
          <p:cNvGrpSpPr/>
          <p:nvPr/>
        </p:nvGrpSpPr>
        <p:grpSpPr>
          <a:xfrm>
            <a:off x="7078174" y="2823424"/>
            <a:ext cx="1867512" cy="765890"/>
            <a:chOff x="2916942" y="2009276"/>
            <a:chExt cx="2373512" cy="1169353"/>
          </a:xfrm>
        </p:grpSpPr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5EAF7EE7-A9EF-ED43-A515-BA756AA1001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2794859C-7E04-D716-9758-7A14E689DA1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BRUNO Riquel</a:t>
              </a:r>
              <a:endParaRPr lang="fr-FR" sz="800" b="1" cap="all" dirty="0">
                <a:solidFill>
                  <a:srgbClr val="FFC000"/>
                </a:solidFill>
              </a:endParaRP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/>
                </a:rPr>
                <a:t>Directeur Régional UNSS</a:t>
              </a:r>
              <a:endParaRPr lang="fr-FR" sz="800" b="1" dirty="0">
                <a:solidFill>
                  <a:srgbClr val="FFC000"/>
                </a:solidFill>
                <a:cs typeface="Times New Roman" panose="02020603050405020304" pitchFamily="18" charset="0"/>
              </a:endParaRPr>
            </a:p>
            <a:p>
              <a:r>
                <a:rPr lang="fr-FR" sz="800" dirty="0"/>
                <a:t>05 94 27 20 46</a:t>
              </a:r>
              <a:endParaRPr lang="fr-FR" sz="800" b="1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  <a:p>
              <a:r>
                <a:rPr lang="fr-FR" sz="800" dirty="0">
                  <a:hlinkClick r:id="rId15"/>
                </a:rPr>
                <a:t>sr-guyane@unss.org</a:t>
              </a:r>
              <a:r>
                <a:rPr lang="fr-FR" sz="800" dirty="0"/>
                <a:t> </a:t>
              </a:r>
              <a:endParaRPr lang="fr-FR" sz="800" b="1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996F44DD-DB43-DA4D-4713-57E4869759B1}"/>
              </a:ext>
            </a:extLst>
          </p:cNvPr>
          <p:cNvGrpSpPr/>
          <p:nvPr/>
        </p:nvGrpSpPr>
        <p:grpSpPr>
          <a:xfrm>
            <a:off x="2568849" y="2837289"/>
            <a:ext cx="1858127" cy="738160"/>
            <a:chOff x="2916942" y="2009276"/>
            <a:chExt cx="2373512" cy="1169353"/>
          </a:xfrm>
        </p:grpSpPr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F50B8830-5401-F713-8197-3288599A9E4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583D9490-4C51-04E1-2CE9-1D3D71C1A25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70C0"/>
                  </a:solidFill>
                  <a:cs typeface="Gisha"/>
                </a:rPr>
                <a:t>DESMANGLES Marvin</a:t>
              </a:r>
            </a:p>
            <a:p>
              <a:r>
                <a:rPr lang="fr-FR" sz="800" b="1" dirty="0">
                  <a:solidFill>
                    <a:srgbClr val="0070C0"/>
                  </a:solidFill>
                  <a:cs typeface="Gisha"/>
                </a:rPr>
                <a:t>DTR</a:t>
              </a:r>
              <a:endParaRPr lang="fr-FR" sz="800" b="1" dirty="0">
                <a:solidFill>
                  <a:srgbClr val="0070C0"/>
                </a:solidFill>
                <a:cs typeface="Gisha" pitchFamily="34" charset="-79"/>
              </a:endParaRPr>
            </a:p>
            <a:p>
              <a:r>
                <a:rPr lang="fr-FR" sz="800" dirty="0"/>
                <a:t>06 94 23 02 17</a:t>
              </a:r>
              <a:endParaRPr lang="fr-FR" sz="800" dirty="0">
                <a:cs typeface="Arial"/>
              </a:endParaRPr>
            </a:p>
            <a:p>
              <a:r>
                <a:rPr lang="fr-FR" sz="800" dirty="0">
                  <a:solidFill>
                    <a:srgbClr val="0070C0"/>
                  </a:solidFill>
                  <a:cs typeface="Gisha"/>
                  <a:hlinkClick r:id="rId16"/>
                </a:rPr>
                <a:t>mdesmangles@guyane.fff.fr</a:t>
              </a:r>
              <a:endParaRPr lang="fr-FR" sz="800" dirty="0"/>
            </a:p>
          </p:txBody>
        </p:sp>
      </p:grp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BD73D296-B913-BB5C-68B4-9D88176E4C14}"/>
              </a:ext>
            </a:extLst>
          </p:cNvPr>
          <p:cNvSpPr/>
          <p:nvPr/>
        </p:nvSpPr>
        <p:spPr>
          <a:xfrm>
            <a:off x="772640" y="5058757"/>
            <a:ext cx="145040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Martinique (972)</a:t>
            </a:r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8B18C98B-7279-FB11-0367-6948BA809B21}"/>
              </a:ext>
            </a:extLst>
          </p:cNvPr>
          <p:cNvGrpSpPr/>
          <p:nvPr/>
        </p:nvGrpSpPr>
        <p:grpSpPr>
          <a:xfrm>
            <a:off x="2568849" y="4869526"/>
            <a:ext cx="1858127" cy="738160"/>
            <a:chOff x="2916942" y="2009276"/>
            <a:chExt cx="2373512" cy="1169353"/>
          </a:xfrm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4E4A0E8B-F7BB-EC9E-051D-A18BA89E483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B320E97B-6424-A3E2-234E-C046E57937E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BOCALY Mario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DTR</a:t>
              </a:r>
            </a:p>
            <a:p>
              <a:r>
                <a:rPr lang="fr-FR" sz="800" dirty="0">
                  <a:cs typeface="Gisha" pitchFamily="34" charset="-79"/>
                </a:rPr>
                <a:t>06 96 11 72 49</a:t>
              </a:r>
            </a:p>
            <a:p>
              <a:r>
                <a:rPr lang="fr-FR" sz="800" dirty="0">
                  <a:cs typeface="Gisha" pitchFamily="34" charset="-79"/>
                  <a:hlinkClick r:id="rId17"/>
                </a:rPr>
                <a:t>mario.bocaly@hotmail.fr</a:t>
              </a:r>
              <a:endParaRPr lang="fr-FR" sz="800" dirty="0">
                <a:cs typeface="Gisha" pitchFamily="34" charset="-79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65B655A-DE64-57CF-1F08-CB9EC73B4773}"/>
              </a:ext>
            </a:extLst>
          </p:cNvPr>
          <p:cNvGrpSpPr/>
          <p:nvPr/>
        </p:nvGrpSpPr>
        <p:grpSpPr>
          <a:xfrm>
            <a:off x="4736610" y="4866008"/>
            <a:ext cx="1986886" cy="745197"/>
            <a:chOff x="2916942" y="2009276"/>
            <a:chExt cx="2373512" cy="1169353"/>
          </a:xfrm>
        </p:grpSpPr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36B69659-F034-42F6-26F6-D8C47CF0D86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B856BCA0-539E-EF23-38FB-4389585A2E2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THIERY Benoît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IA - IPR</a:t>
              </a:r>
              <a:endParaRPr lang="fr-FR" sz="800" dirty="0">
                <a:cs typeface="Times New Roman" panose="02020603050405020304" pitchFamily="18" charset="0"/>
              </a:endParaRPr>
            </a:p>
            <a:p>
              <a:r>
                <a:rPr lang="fr-FR" sz="800" dirty="0">
                  <a:cs typeface="Times New Roman" panose="02020603050405020304" pitchFamily="18" charset="0"/>
                  <a:hlinkClick r:id="rId19"/>
                </a:rPr>
                <a:t>benoit.thiery@ac-martinique.fr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D297B3C-C667-454F-7F98-AF821C65B7DE}"/>
              </a:ext>
            </a:extLst>
          </p:cNvPr>
          <p:cNvGrpSpPr/>
          <p:nvPr/>
        </p:nvGrpSpPr>
        <p:grpSpPr>
          <a:xfrm>
            <a:off x="7078061" y="4858496"/>
            <a:ext cx="1867625" cy="760220"/>
            <a:chOff x="2916942" y="2009276"/>
            <a:chExt cx="2373512" cy="1169353"/>
          </a:xfrm>
        </p:grpSpPr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F3673DE9-D1AE-5703-2F9C-C7C69A43611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0E16636D-FA72-94F8-5DAC-210052F0187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LORSOLO Steve </a:t>
              </a:r>
              <a:endParaRPr lang="fr-FR" sz="800" b="1" cap="all" dirty="0">
                <a:solidFill>
                  <a:srgbClr val="FFC000"/>
                </a:solidFill>
              </a:endParaRP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DSR</a:t>
              </a:r>
            </a:p>
            <a:p>
              <a:r>
                <a:rPr lang="fr-FR" sz="800" dirty="0"/>
                <a:t>06 96 45 32 30 / </a:t>
              </a:r>
              <a:r>
                <a:rPr lang="fr-FR" sz="800" dirty="0">
                  <a:cs typeface="Times New Roman" panose="02020603050405020304" pitchFamily="18" charset="0"/>
                </a:rPr>
                <a:t>05 96 61 42 93</a:t>
              </a:r>
            </a:p>
            <a:p>
              <a:r>
                <a:rPr lang="fr-FR" sz="800" dirty="0">
                  <a:hlinkClick r:id="rId20"/>
                </a:rPr>
                <a:t>sr-martinique@unss.org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1A0D8B3D-53A7-CDFB-DCAC-ED6B56E612A5}"/>
              </a:ext>
            </a:extLst>
          </p:cNvPr>
          <p:cNvSpPr/>
          <p:nvPr/>
        </p:nvSpPr>
        <p:spPr>
          <a:xfrm>
            <a:off x="772640" y="6013568"/>
            <a:ext cx="145040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Mayotte (976)</a:t>
            </a: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09642B15-7673-B766-0337-53B9BE78CBB1}"/>
              </a:ext>
            </a:extLst>
          </p:cNvPr>
          <p:cNvGrpSpPr/>
          <p:nvPr/>
        </p:nvGrpSpPr>
        <p:grpSpPr>
          <a:xfrm>
            <a:off x="2537551" y="5793751"/>
            <a:ext cx="1920722" cy="799333"/>
            <a:chOff x="2916942" y="2009276"/>
            <a:chExt cx="2373512" cy="1169353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F8328A79-6997-1FB8-794D-B2B70809371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1271A094-7442-ED52-7AF0-1B762879523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BROUSTE Guillaume</a:t>
              </a:r>
            </a:p>
            <a:p>
              <a:r>
                <a:rPr lang="fr-FR" sz="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DTR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06 39 40 80 80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21"/>
                </a:rPr>
                <a:t>gbrouste@mayotte.fff.fr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E6D375AD-E130-1E84-8D71-E489813C7A1A}"/>
              </a:ext>
            </a:extLst>
          </p:cNvPr>
          <p:cNvGrpSpPr/>
          <p:nvPr/>
        </p:nvGrpSpPr>
        <p:grpSpPr>
          <a:xfrm>
            <a:off x="7078174" y="5793750"/>
            <a:ext cx="1867512" cy="799334"/>
            <a:chOff x="2916942" y="2009276"/>
            <a:chExt cx="2373512" cy="1169353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3FFCB159-F204-7391-70E1-E0E0CD084AD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D952A1AF-EB1C-5524-8441-800BD284B1A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VERSAUD Philippe</a:t>
              </a:r>
              <a:endParaRPr lang="fr-FR" sz="800" b="1" cap="all" dirty="0">
                <a:solidFill>
                  <a:srgbClr val="FFC000"/>
                </a:solidFill>
              </a:endParaRP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/>
                </a:rPr>
                <a:t>DSR</a:t>
              </a:r>
            </a:p>
            <a:p>
              <a:r>
                <a:rPr lang="fr-FR" sz="800" dirty="0">
                  <a:cs typeface="Arial"/>
                </a:rPr>
                <a:t>06 39 27 55 24</a:t>
              </a:r>
            </a:p>
            <a:p>
              <a:r>
                <a:rPr lang="fr-FR" sz="800" dirty="0">
                  <a:solidFill>
                    <a:srgbClr val="000000"/>
                  </a:solidFill>
                  <a:cs typeface="Arial"/>
                  <a:hlinkClick r:id="rId22"/>
                </a:rPr>
                <a:t>philippe.versaud@unss.org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1EC0DD4B-D4B4-F5A6-049C-E5C40361FAB6}"/>
              </a:ext>
            </a:extLst>
          </p:cNvPr>
          <p:cNvGrpSpPr/>
          <p:nvPr/>
        </p:nvGrpSpPr>
        <p:grpSpPr>
          <a:xfrm>
            <a:off x="4736610" y="5793750"/>
            <a:ext cx="1986885" cy="799334"/>
            <a:chOff x="2916942" y="2009276"/>
            <a:chExt cx="2373512" cy="1169353"/>
          </a:xfrm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1224B804-1C82-4717-4E31-01F87B33730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 : coins arrondis 89">
              <a:extLst>
                <a:ext uri="{FF2B5EF4-FFF2-40B4-BE49-F238E27FC236}">
                  <a16:creationId xmlns:a16="http://schemas.microsoft.com/office/drawing/2014/main" id="{C1A5D619-6CD9-50A8-CBCA-E9432385668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/>
                </a:rPr>
                <a:t>CACHAT Philippe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/>
                </a:rPr>
                <a:t>IPR</a:t>
              </a:r>
              <a:endParaRPr lang="fr-FR" sz="800" dirty="0">
                <a:cs typeface="Times New Roman" panose="02020603050405020304" pitchFamily="18" charset="0"/>
              </a:endParaRPr>
            </a:p>
            <a:p>
              <a:r>
                <a:rPr lang="fr-FR" sz="800" dirty="0">
                  <a:cs typeface="Times New Roman"/>
                  <a:hlinkClick r:id="rId23"/>
                </a:rPr>
                <a:t>philippe.cachat@ac.mayotte.fr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8A305159-5EFA-D118-C87D-82AF4F35FA1B}"/>
              </a:ext>
            </a:extLst>
          </p:cNvPr>
          <p:cNvGrpSpPr/>
          <p:nvPr/>
        </p:nvGrpSpPr>
        <p:grpSpPr>
          <a:xfrm>
            <a:off x="1097714" y="769297"/>
            <a:ext cx="598502" cy="412040"/>
            <a:chOff x="239699" y="810664"/>
            <a:chExt cx="598502" cy="403703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C866DDB-8214-3BBA-8574-EDBC845446A9}"/>
                </a:ext>
              </a:extLst>
            </p:cNvPr>
            <p:cNvSpPr/>
            <p:nvPr/>
          </p:nvSpPr>
          <p:spPr>
            <a:xfrm>
              <a:off x="239699" y="810664"/>
              <a:ext cx="598502" cy="4037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9" name="Image 98" descr="Une image contenant capture d’écran, Graphique, graphisme, silhouette&#10;&#10;Description générée automatiquement">
              <a:hlinkClick r:id="rId24"/>
              <a:extLst>
                <a:ext uri="{FF2B5EF4-FFF2-40B4-BE49-F238E27FC236}">
                  <a16:creationId xmlns:a16="http://schemas.microsoft.com/office/drawing/2014/main" id="{966AC494-4616-734B-4D4C-A1561B4EA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92237" y="860297"/>
              <a:ext cx="470723" cy="304435"/>
            </a:xfrm>
            <a:prstGeom prst="rect">
              <a:avLst/>
            </a:prstGeom>
          </p:spPr>
        </p:pic>
      </p:grpSp>
      <p:pic>
        <p:nvPicPr>
          <p:cNvPr id="103" name="Image 102" descr="Une image contenant texte, Police, blanc, logo&#10;&#10;Description générée automatiquement">
            <a:hlinkClick r:id="rId26"/>
            <a:extLst>
              <a:ext uri="{FF2B5EF4-FFF2-40B4-BE49-F238E27FC236}">
                <a16:creationId xmlns:a16="http://schemas.microsoft.com/office/drawing/2014/main" id="{91D36B54-ED4C-82AF-CC16-7919509CE4E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3726" y="772139"/>
            <a:ext cx="444960" cy="412040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8CBC48F-53C0-63E2-5EFF-662F5A50CD83}"/>
              </a:ext>
            </a:extLst>
          </p:cNvPr>
          <p:cNvGrpSpPr/>
          <p:nvPr/>
        </p:nvGrpSpPr>
        <p:grpSpPr>
          <a:xfrm>
            <a:off x="4736611" y="1799071"/>
            <a:ext cx="1986885" cy="820240"/>
            <a:chOff x="2916942" y="2009276"/>
            <a:chExt cx="2373512" cy="116935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97D1C182-3026-A308-85CC-1BD4E404110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D6316174-5DAF-96D0-0AC5-D743398553C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</a:rPr>
                <a:t>METZLER Julien</a:t>
              </a:r>
            </a:p>
            <a:p>
              <a:r>
                <a:rPr lang="fr-FR" sz="800" b="1" dirty="0">
                  <a:solidFill>
                    <a:srgbClr val="FF0000"/>
                  </a:solidFill>
                </a:rPr>
                <a:t>IA-EPR</a:t>
              </a:r>
              <a:endParaRPr lang="en-US" sz="800" dirty="0">
                <a:solidFill>
                  <a:schemeClr val="tx1"/>
                </a:solidFill>
              </a:endParaRPr>
            </a:p>
            <a:p>
              <a:r>
                <a:rPr lang="en-US" sz="800" b="0" dirty="0">
                  <a:solidFill>
                    <a:schemeClr val="tx1"/>
                  </a:solidFill>
                </a:rPr>
                <a:t>06 </a:t>
              </a:r>
              <a:r>
                <a:rPr lang="en-US" sz="800" dirty="0">
                  <a:solidFill>
                    <a:schemeClr val="tx1"/>
                  </a:solidFill>
                </a:rPr>
                <a:t>08 56 13 20</a:t>
              </a:r>
              <a:endParaRPr lang="fr-FR" sz="800" b="0" dirty="0">
                <a:solidFill>
                  <a:schemeClr val="tx1"/>
                </a:solidFill>
              </a:endParaRPr>
            </a:p>
            <a:p>
              <a:r>
                <a:rPr lang="fr-FR" sz="800" dirty="0">
                  <a:solidFill>
                    <a:schemeClr val="tx1"/>
                  </a:solidFill>
                  <a:hlinkClick r:id="rId28"/>
                </a:rPr>
                <a:t>julien.metzler</a:t>
              </a:r>
              <a:r>
                <a:rPr lang="fr-FR" sz="800" b="0" dirty="0">
                  <a:solidFill>
                    <a:schemeClr val="tx1"/>
                  </a:solidFill>
                  <a:hlinkClick r:id="rId28"/>
                </a:rPr>
                <a:t>@ac-guadeloupe.fr</a:t>
              </a:r>
              <a:r>
                <a:rPr lang="fr-FR" sz="800" b="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7FC5CB2-3764-8B85-DA76-67345487A83D}"/>
              </a:ext>
            </a:extLst>
          </p:cNvPr>
          <p:cNvGrpSpPr/>
          <p:nvPr/>
        </p:nvGrpSpPr>
        <p:grpSpPr>
          <a:xfrm>
            <a:off x="7078175" y="1802144"/>
            <a:ext cx="1867511" cy="814095"/>
            <a:chOff x="2916942" y="2009276"/>
            <a:chExt cx="2373512" cy="1169353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8EE4FFFC-1A53-189B-423E-373B407FF9C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F0159A95-AEFC-269E-C6F5-EBFF7831175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LABAU TOTO-BOC Ketty</a:t>
              </a:r>
            </a:p>
            <a:p>
              <a:r>
                <a:rPr lang="fr-FR" sz="800" dirty="0">
                  <a:solidFill>
                    <a:schemeClr val="tx1"/>
                  </a:solidFill>
                </a:rPr>
                <a:t>+590 690 76 74 17</a:t>
              </a:r>
              <a:endParaRPr lang="fr-FR" sz="800" dirty="0"/>
            </a:p>
            <a:p>
              <a:r>
                <a:rPr lang="fr-FR" sz="800" dirty="0">
                  <a:solidFill>
                    <a:srgbClr val="00B0F0"/>
                  </a:solidFill>
                </a:rPr>
                <a:t> </a:t>
              </a:r>
              <a:r>
                <a:rPr lang="fr-FR" sz="800" u="sng" dirty="0">
                  <a:solidFill>
                    <a:srgbClr val="00B0F0"/>
                  </a:solidFill>
                </a:rPr>
                <a:t>ketty.labau</a:t>
              </a:r>
              <a:r>
                <a:rPr lang="fr-FR" sz="800" u="sng" dirty="0">
                  <a:hlinkClick r:id="rId29"/>
                </a:rPr>
                <a:t>@unss.org</a:t>
              </a:r>
              <a:endParaRPr lang="fr-FR" sz="800" b="1" u="sng" dirty="0">
                <a:solidFill>
                  <a:srgbClr val="00B050"/>
                </a:solidFill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2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B0F0">
                <a:lumMod val="99855"/>
                <a:alpha val="95000"/>
              </a:srgbClr>
            </a:gs>
            <a:gs pos="53000">
              <a:srgbClr val="175DAA"/>
            </a:gs>
            <a:gs pos="88000">
              <a:srgbClr val="175DAA"/>
            </a:gs>
            <a:gs pos="100000">
              <a:srgbClr val="0079C3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56322B90-C7DE-F845-9392-3C07663DDA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oupe 53">
            <a:extLst>
              <a:ext uri="{FF2B5EF4-FFF2-40B4-BE49-F238E27FC236}">
                <a16:creationId xmlns:a16="http://schemas.microsoft.com/office/drawing/2014/main" id="{5367A767-978C-A7D2-FAFF-E4C4228AA270}"/>
              </a:ext>
            </a:extLst>
          </p:cNvPr>
          <p:cNvGrpSpPr/>
          <p:nvPr/>
        </p:nvGrpSpPr>
        <p:grpSpPr>
          <a:xfrm>
            <a:off x="4945532" y="-12604"/>
            <a:ext cx="6727858" cy="6703200"/>
            <a:chOff x="4894733" y="-165001"/>
            <a:chExt cx="6727858" cy="6703913"/>
          </a:xfrm>
        </p:grpSpPr>
        <p:pic>
          <p:nvPicPr>
            <p:cNvPr id="23" name="Image 22" descr="Une image contenant carte, texte&#10;&#10;Description générée automatiquement">
              <a:extLst>
                <a:ext uri="{FF2B5EF4-FFF2-40B4-BE49-F238E27FC236}">
                  <a16:creationId xmlns:a16="http://schemas.microsoft.com/office/drawing/2014/main" id="{910E566A-E6EC-203D-C4F6-D30BD99F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7811" y="-165001"/>
              <a:ext cx="6494780" cy="6703913"/>
            </a:xfrm>
            <a:prstGeom prst="rect">
              <a:avLst/>
            </a:prstGeom>
            <a:noFill/>
          </p:spPr>
        </p:pic>
        <p:pic>
          <p:nvPicPr>
            <p:cNvPr id="27" name="Image 26" descr="Une image contenant texte, Police, logo, Graphique&#10;&#10;Description générée automatiquement">
              <a:hlinkClick r:id="rId4" action="ppaction://hlinksldjump"/>
              <a:extLst>
                <a:ext uri="{FF2B5EF4-FFF2-40B4-BE49-F238E27FC236}">
                  <a16:creationId xmlns:a16="http://schemas.microsoft.com/office/drawing/2014/main" id="{38A883B5-D4D4-B479-A85B-EEFC2E887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9669" y="291303"/>
              <a:ext cx="433237" cy="436125"/>
            </a:xfrm>
            <a:prstGeom prst="rect">
              <a:avLst/>
            </a:prstGeom>
          </p:spPr>
        </p:pic>
        <p:pic>
          <p:nvPicPr>
            <p:cNvPr id="29" name="Image 28" descr="Une image contenant texte, Police, logo, Graphique&#10;&#10;Description générée automatiquement">
              <a:hlinkClick r:id="rId6" action="ppaction://hlinksldjump"/>
              <a:extLst>
                <a:ext uri="{FF2B5EF4-FFF2-40B4-BE49-F238E27FC236}">
                  <a16:creationId xmlns:a16="http://schemas.microsoft.com/office/drawing/2014/main" id="{66CBFB37-959A-31AD-E111-ADF5943CE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6780" y="866780"/>
              <a:ext cx="436126" cy="436126"/>
            </a:xfrm>
            <a:prstGeom prst="rect">
              <a:avLst/>
            </a:prstGeom>
          </p:spPr>
        </p:pic>
        <p:pic>
          <p:nvPicPr>
            <p:cNvPr id="31" name="Image 30" descr="Une image contenant texte, Police, logo, Graphique&#10;&#10;Description générée automatiquement">
              <a:hlinkClick r:id="rId8" action="ppaction://hlinksldjump"/>
              <a:extLst>
                <a:ext uri="{FF2B5EF4-FFF2-40B4-BE49-F238E27FC236}">
                  <a16:creationId xmlns:a16="http://schemas.microsoft.com/office/drawing/2014/main" id="{265B4108-9CE6-BD26-5DF8-28F8B261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860601" y="1887369"/>
              <a:ext cx="450389" cy="436126"/>
            </a:xfrm>
            <a:prstGeom prst="rect">
              <a:avLst/>
            </a:prstGeom>
          </p:spPr>
        </p:pic>
        <p:pic>
          <p:nvPicPr>
            <p:cNvPr id="33" name="Image 32" descr="Une image contenant texte, Police, logo, capture d’écran&#10;&#10;Description générée automatiquement">
              <a:hlinkClick r:id="rId10" action="ppaction://hlinksldjump"/>
              <a:extLst>
                <a:ext uri="{FF2B5EF4-FFF2-40B4-BE49-F238E27FC236}">
                  <a16:creationId xmlns:a16="http://schemas.microsoft.com/office/drawing/2014/main" id="{200F5179-5641-23E8-02E3-4B73C513A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21979" y="1206146"/>
              <a:ext cx="627792" cy="436126"/>
            </a:xfrm>
            <a:prstGeom prst="rect">
              <a:avLst/>
            </a:prstGeom>
          </p:spPr>
        </p:pic>
        <p:pic>
          <p:nvPicPr>
            <p:cNvPr id="35" name="Image 34" descr="Une image contenant texte, Police, logo, Graphique&#10;&#10;Description générée automatiquement">
              <a:hlinkClick r:id="rId12" action="ppaction://hlinksldjump"/>
              <a:extLst>
                <a:ext uri="{FF2B5EF4-FFF2-40B4-BE49-F238E27FC236}">
                  <a16:creationId xmlns:a16="http://schemas.microsoft.com/office/drawing/2014/main" id="{2B9FB5A4-F6C1-9B00-A782-96529EF61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79049" y="2434124"/>
              <a:ext cx="450389" cy="436126"/>
            </a:xfrm>
            <a:prstGeom prst="rect">
              <a:avLst/>
            </a:prstGeom>
          </p:spPr>
        </p:pic>
        <p:pic>
          <p:nvPicPr>
            <p:cNvPr id="36" name="Image 35" descr="Une image contenant texte, Police, logo, Graphique&#10;&#10;Description générée automatiquement">
              <a:hlinkClick r:id="rId14" action="ppaction://hlinksldjump"/>
              <a:extLst>
                <a:ext uri="{FF2B5EF4-FFF2-40B4-BE49-F238E27FC236}">
                  <a16:creationId xmlns:a16="http://schemas.microsoft.com/office/drawing/2014/main" id="{6B8A9B9B-28CA-6E10-6382-E6D7A9BEB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81025" y="3439686"/>
              <a:ext cx="481907" cy="436126"/>
            </a:xfrm>
            <a:prstGeom prst="rect">
              <a:avLst/>
            </a:prstGeom>
          </p:spPr>
        </p:pic>
        <p:pic>
          <p:nvPicPr>
            <p:cNvPr id="37" name="Image 36" descr="Une image contenant texte, Police, logo, Graphique&#10;&#10;Description générée automatiquement">
              <a:hlinkClick r:id="rId16" action="ppaction://hlinksldjump"/>
              <a:extLst>
                <a:ext uri="{FF2B5EF4-FFF2-40B4-BE49-F238E27FC236}">
                  <a16:creationId xmlns:a16="http://schemas.microsoft.com/office/drawing/2014/main" id="{655A37F7-19E9-440E-F9AD-52FEBA609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088484" y="4667664"/>
              <a:ext cx="481907" cy="436126"/>
            </a:xfrm>
            <a:prstGeom prst="rect">
              <a:avLst/>
            </a:prstGeom>
          </p:spPr>
        </p:pic>
        <p:pic>
          <p:nvPicPr>
            <p:cNvPr id="38" name="Image 37" descr="Une image contenant texte, Police, logo, Graphique&#10;&#10;Description générée automatiquement">
              <a:hlinkClick r:id="rId18" action="ppaction://hlinksldjump"/>
              <a:extLst>
                <a:ext uri="{FF2B5EF4-FFF2-40B4-BE49-F238E27FC236}">
                  <a16:creationId xmlns:a16="http://schemas.microsoft.com/office/drawing/2014/main" id="{8684C30C-057C-8658-EE51-B4469002D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977830" y="5216118"/>
              <a:ext cx="481907" cy="436126"/>
            </a:xfrm>
            <a:prstGeom prst="rect">
              <a:avLst/>
            </a:prstGeom>
          </p:spPr>
        </p:pic>
        <p:pic>
          <p:nvPicPr>
            <p:cNvPr id="39" name="Image 38" descr="Une image contenant texte, Police, logo, blanc&#10;&#10;Description générée automatiquement">
              <a:hlinkClick r:id="rId20" action="ppaction://hlinksldjump"/>
              <a:extLst>
                <a:ext uri="{FF2B5EF4-FFF2-40B4-BE49-F238E27FC236}">
                  <a16:creationId xmlns:a16="http://schemas.microsoft.com/office/drawing/2014/main" id="{3C0FAF23-7534-882A-8735-DCA872D23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844843" y="5434181"/>
              <a:ext cx="574448" cy="436125"/>
            </a:xfrm>
            <a:prstGeom prst="rect">
              <a:avLst/>
            </a:prstGeom>
          </p:spPr>
        </p:pic>
        <p:pic>
          <p:nvPicPr>
            <p:cNvPr id="40" name="Graphique 39">
              <a:hlinkClick r:id="rId6" action="ppaction://hlinksldjump"/>
              <a:extLst>
                <a:ext uri="{FF2B5EF4-FFF2-40B4-BE49-F238E27FC236}">
                  <a16:creationId xmlns:a16="http://schemas.microsoft.com/office/drawing/2014/main" id="{6D2E0053-276B-B474-7898-52028495B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233717" y="5201080"/>
              <a:ext cx="574448" cy="436125"/>
            </a:xfrm>
            <a:prstGeom prst="rect">
              <a:avLst/>
            </a:prstGeom>
          </p:spPr>
        </p:pic>
        <p:pic>
          <p:nvPicPr>
            <p:cNvPr id="43" name="Image 42" descr="Une image contenant texte, Police, logo, Graphique&#10;&#10;Description générée automatiquement">
              <a:hlinkClick r:id="rId24" action="ppaction://hlinksldjump"/>
              <a:extLst>
                <a:ext uri="{FF2B5EF4-FFF2-40B4-BE49-F238E27FC236}">
                  <a16:creationId xmlns:a16="http://schemas.microsoft.com/office/drawing/2014/main" id="{C682CF90-A01F-C10B-11E1-9A73D22BE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0903266" y="5210218"/>
              <a:ext cx="439098" cy="442025"/>
            </a:xfrm>
            <a:prstGeom prst="rect">
              <a:avLst/>
            </a:prstGeom>
          </p:spPr>
        </p:pic>
        <p:pic>
          <p:nvPicPr>
            <p:cNvPr id="44" name="Image 43" descr="Une image contenant texte, Police, logo, Graphique&#10;&#10;Description générée automatiquement">
              <a:hlinkClick r:id="rId26" action="ppaction://hlinksldjump"/>
              <a:extLst>
                <a:ext uri="{FF2B5EF4-FFF2-40B4-BE49-F238E27FC236}">
                  <a16:creationId xmlns:a16="http://schemas.microsoft.com/office/drawing/2014/main" id="{D4AA1843-B723-598A-AC2B-439C6BCB6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099980" y="4386370"/>
              <a:ext cx="531861" cy="436126"/>
            </a:xfrm>
            <a:prstGeom prst="rect">
              <a:avLst/>
            </a:prstGeom>
          </p:spPr>
        </p:pic>
        <p:pic>
          <p:nvPicPr>
            <p:cNvPr id="45" name="Image 44" descr="Une image contenant texte, Police, logo, Graphique&#10;&#10;Description générée automatiquement">
              <a:hlinkClick r:id="rId28" action="ppaction://hlinksldjump"/>
              <a:extLst>
                <a:ext uri="{FF2B5EF4-FFF2-40B4-BE49-F238E27FC236}">
                  <a16:creationId xmlns:a16="http://schemas.microsoft.com/office/drawing/2014/main" id="{3EEECD26-C939-46E9-9BB8-3AA07FBA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9881917" y="3760952"/>
              <a:ext cx="436126" cy="436126"/>
            </a:xfrm>
            <a:prstGeom prst="rect">
              <a:avLst/>
            </a:prstGeom>
          </p:spPr>
        </p:pic>
        <p:pic>
          <p:nvPicPr>
            <p:cNvPr id="46" name="Image 45" descr="Une image contenant texte, Police, capture d’écran, blanc&#10;&#10;Description générée automatiquement">
              <a:hlinkClick r:id="rId30" action="ppaction://hlinksldjump"/>
              <a:extLst>
                <a:ext uri="{FF2B5EF4-FFF2-40B4-BE49-F238E27FC236}">
                  <a16:creationId xmlns:a16="http://schemas.microsoft.com/office/drawing/2014/main" id="{8C6FAB77-D4DD-DAC9-32D5-C86DF3B78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806806" y="3866355"/>
              <a:ext cx="771409" cy="436126"/>
            </a:xfrm>
            <a:prstGeom prst="rect">
              <a:avLst/>
            </a:prstGeom>
          </p:spPr>
        </p:pic>
        <p:pic>
          <p:nvPicPr>
            <p:cNvPr id="49" name="Image 48" descr="Une image contenant texte, Police, logo, Graphique&#10;&#10;Description générée automatiquement">
              <a:hlinkClick r:id="rId10" action="ppaction://hlinksldjump"/>
              <a:extLst>
                <a:ext uri="{FF2B5EF4-FFF2-40B4-BE49-F238E27FC236}">
                  <a16:creationId xmlns:a16="http://schemas.microsoft.com/office/drawing/2014/main" id="{30B30675-09AC-A616-05D2-FFDF50490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8126253" y="3755392"/>
              <a:ext cx="475941" cy="433106"/>
            </a:xfrm>
            <a:prstGeom prst="rect">
              <a:avLst/>
            </a:prstGeom>
          </p:spPr>
        </p:pic>
        <p:pic>
          <p:nvPicPr>
            <p:cNvPr id="50" name="Image 49" descr="Une image contenant texte, Police, logo, Graphique&#10;&#10;Description générée automatiquement">
              <a:hlinkClick r:id="rId8" action="ppaction://hlinksldjump"/>
              <a:extLst>
                <a:ext uri="{FF2B5EF4-FFF2-40B4-BE49-F238E27FC236}">
                  <a16:creationId xmlns:a16="http://schemas.microsoft.com/office/drawing/2014/main" id="{492308C4-1636-8975-7610-4C290519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0365910" y="2679017"/>
              <a:ext cx="548586" cy="436126"/>
            </a:xfrm>
            <a:prstGeom prst="rect">
              <a:avLst/>
            </a:prstGeom>
          </p:spPr>
        </p:pic>
        <p:pic>
          <p:nvPicPr>
            <p:cNvPr id="51" name="Image 50" descr="Une image contenant texte, Police, logo, Graphique&#10;&#10;Description générée automatiquement">
              <a:hlinkClick r:id="rId34" action="ppaction://hlinksldjump"/>
              <a:extLst>
                <a:ext uri="{FF2B5EF4-FFF2-40B4-BE49-F238E27FC236}">
                  <a16:creationId xmlns:a16="http://schemas.microsoft.com/office/drawing/2014/main" id="{08231A58-C7C1-9B50-6F20-99C2B02C0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9427858" y="2679017"/>
              <a:ext cx="454059" cy="457086"/>
            </a:xfrm>
            <a:prstGeom prst="rect">
              <a:avLst/>
            </a:prstGeom>
          </p:spPr>
        </p:pic>
        <p:pic>
          <p:nvPicPr>
            <p:cNvPr id="52" name="Image 51" descr="Une image contenant texte, Police, logo, Graphique&#10;&#10;Description générée automatiquement">
              <a:hlinkClick r:id="rId36" action="ppaction://hlinksldjump"/>
              <a:extLst>
                <a:ext uri="{FF2B5EF4-FFF2-40B4-BE49-F238E27FC236}">
                  <a16:creationId xmlns:a16="http://schemas.microsoft.com/office/drawing/2014/main" id="{1C83E518-D3BB-0114-03FE-BB5B60AA4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0207044" y="1507550"/>
              <a:ext cx="627793" cy="433106"/>
            </a:xfrm>
            <a:prstGeom prst="rect">
              <a:avLst/>
            </a:prstGeom>
          </p:spPr>
        </p:pic>
        <p:pic>
          <p:nvPicPr>
            <p:cNvPr id="55" name="Image 54" descr="Une image contenant texte, Police, logo, blanc&#10;&#10;Description générée automatiquement">
              <a:hlinkClick r:id="rId38" action="ppaction://hlinksldjump"/>
              <a:extLst>
                <a:ext uri="{FF2B5EF4-FFF2-40B4-BE49-F238E27FC236}">
                  <a16:creationId xmlns:a16="http://schemas.microsoft.com/office/drawing/2014/main" id="{FA659FE9-AA2B-62C4-57EE-001AD761F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8021144" y="2519855"/>
              <a:ext cx="686157" cy="433106"/>
            </a:xfrm>
            <a:prstGeom prst="rect">
              <a:avLst/>
            </a:prstGeom>
          </p:spPr>
        </p:pic>
        <p:pic>
          <p:nvPicPr>
            <p:cNvPr id="56" name="Image 55" descr="Une image contenant texte, Police, logo, Graphique&#10;&#10;Description générée automatiquement">
              <a:hlinkClick r:id="rId40" action="ppaction://hlinksldjump"/>
              <a:extLst>
                <a:ext uri="{FF2B5EF4-FFF2-40B4-BE49-F238E27FC236}">
                  <a16:creationId xmlns:a16="http://schemas.microsoft.com/office/drawing/2014/main" id="{0E80E513-DEB3-1826-8D77-33C0FC67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8340707" y="1513744"/>
              <a:ext cx="268829" cy="210359"/>
            </a:xfrm>
            <a:prstGeom prst="rect">
              <a:avLst/>
            </a:prstGeom>
          </p:spPr>
        </p:pic>
        <p:pic>
          <p:nvPicPr>
            <p:cNvPr id="57" name="Image 56" descr="Une image contenant texte, Police, logo, Graphique&#10;&#10;Description générée automatiquement">
              <a:hlinkClick r:id="rId20" action="ppaction://hlinksldjump"/>
              <a:extLst>
                <a:ext uri="{FF2B5EF4-FFF2-40B4-BE49-F238E27FC236}">
                  <a16:creationId xmlns:a16="http://schemas.microsoft.com/office/drawing/2014/main" id="{E34536AE-761F-D502-71DD-357B1280D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8888832" y="1789371"/>
              <a:ext cx="204413" cy="197241"/>
            </a:xfrm>
            <a:prstGeom prst="rect">
              <a:avLst/>
            </a:prstGeom>
          </p:spPr>
        </p:pic>
        <p:pic>
          <p:nvPicPr>
            <p:cNvPr id="58" name="Image 57" descr="Une image contenant texte, Police, logo, Graphique&#10;&#10;Description générée automatiquement">
              <a:hlinkClick r:id="rId43" action="ppaction://hlinksldjump"/>
              <a:extLst>
                <a:ext uri="{FF2B5EF4-FFF2-40B4-BE49-F238E27FC236}">
                  <a16:creationId xmlns:a16="http://schemas.microsoft.com/office/drawing/2014/main" id="{7FDCC2E5-1EAA-2C56-B9DB-DEBDAFF5D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8640430" y="1702532"/>
              <a:ext cx="204413" cy="204413"/>
            </a:xfrm>
            <a:prstGeom prst="rect">
              <a:avLst/>
            </a:prstGeom>
          </p:spPr>
        </p:pic>
        <p:pic>
          <p:nvPicPr>
            <p:cNvPr id="62" name="Image 61" descr="Une image contenant texte, logo, Police, Graphique&#10;&#10;Description générée automatiquement">
              <a:hlinkClick r:id="rId36" action="ppaction://hlinksldjump"/>
              <a:extLst>
                <a:ext uri="{FF2B5EF4-FFF2-40B4-BE49-F238E27FC236}">
                  <a16:creationId xmlns:a16="http://schemas.microsoft.com/office/drawing/2014/main" id="{DF4EEACC-29AB-036C-40C0-373639D9A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rcRect l="56040" b="13644"/>
            <a:stretch/>
          </p:blipFill>
          <p:spPr>
            <a:xfrm>
              <a:off x="10959538" y="1804738"/>
              <a:ext cx="539453" cy="436126"/>
            </a:xfrm>
            <a:prstGeom prst="rect">
              <a:avLst/>
            </a:prstGeom>
          </p:spPr>
        </p:pic>
        <p:pic>
          <p:nvPicPr>
            <p:cNvPr id="64" name="Image 63" descr="Une image contenant texte, Police, logo, Graphique&#10;&#10;Description générée automatiquement">
              <a:hlinkClick r:id="rId46" action="ppaction://hlinksldjump"/>
              <a:extLst>
                <a:ext uri="{FF2B5EF4-FFF2-40B4-BE49-F238E27FC236}">
                  <a16:creationId xmlns:a16="http://schemas.microsoft.com/office/drawing/2014/main" id="{330FDAB5-E88F-CFF2-4BF9-4E8899BBE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9449218" y="1581746"/>
              <a:ext cx="442499" cy="445983"/>
            </a:xfrm>
            <a:prstGeom prst="rect">
              <a:avLst/>
            </a:prstGeom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25F28E36-08D8-CE33-B465-A8194BC70469}"/>
                </a:ext>
              </a:extLst>
            </p:cNvPr>
            <p:cNvCxnSpPr>
              <a:cxnSpLocks/>
            </p:cNvCxnSpPr>
            <p:nvPr/>
          </p:nvCxnSpPr>
          <p:spPr>
            <a:xfrm>
              <a:off x="4894733" y="1002718"/>
              <a:ext cx="0" cy="5353632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77" name="Image 76">
            <a:extLst>
              <a:ext uri="{FF2B5EF4-FFF2-40B4-BE49-F238E27FC236}">
                <a16:creationId xmlns:a16="http://schemas.microsoft.com/office/drawing/2014/main" id="{2B1A72B4-D2EA-326D-062A-05E1263BE1B7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916071" y="3480362"/>
            <a:ext cx="573457" cy="533603"/>
          </a:xfrm>
          <a:prstGeom prst="rect">
            <a:avLst/>
          </a:prstGeom>
        </p:spPr>
      </p:pic>
      <p:pic>
        <p:nvPicPr>
          <p:cNvPr id="79" name="Image 78" descr="Une image contenant art, noir et blanc&#10;&#10;Description générée automatiquement avec une confiance moyenne">
            <a:extLst>
              <a:ext uri="{FF2B5EF4-FFF2-40B4-BE49-F238E27FC236}">
                <a16:creationId xmlns:a16="http://schemas.microsoft.com/office/drawing/2014/main" id="{FEA1ACC8-924F-23F6-F8BA-45296975C8B1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3900794" y="1967621"/>
            <a:ext cx="533603" cy="533603"/>
          </a:xfrm>
          <a:prstGeom prst="rect">
            <a:avLst/>
          </a:prstGeom>
        </p:spPr>
      </p:pic>
      <p:pic>
        <p:nvPicPr>
          <p:cNvPr id="81" name="Image 80" descr="Une image contenant carte, silhouette, noir et blanc&#10;&#10;Description générée automatiquement">
            <a:extLst>
              <a:ext uri="{FF2B5EF4-FFF2-40B4-BE49-F238E27FC236}">
                <a16:creationId xmlns:a16="http://schemas.microsoft.com/office/drawing/2014/main" id="{6BCA3AD3-6D64-9CA5-A2D1-6ECBCB0C983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3918187" y="5071888"/>
            <a:ext cx="580402" cy="580402"/>
          </a:xfrm>
          <a:prstGeom prst="rect">
            <a:avLst/>
          </a:prstGeom>
        </p:spPr>
      </p:pic>
      <p:pic>
        <p:nvPicPr>
          <p:cNvPr id="83" name="Image 82" descr="Une image contenant croquis, noir et blanc, silhouette, art&#10;&#10;Description générée automatiquement">
            <a:extLst>
              <a:ext uri="{FF2B5EF4-FFF2-40B4-BE49-F238E27FC236}">
                <a16:creationId xmlns:a16="http://schemas.microsoft.com/office/drawing/2014/main" id="{E8E1F1E2-1F4B-23B3-FD40-DB23C2E8E31B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583910" y="2712222"/>
            <a:ext cx="618731" cy="618732"/>
          </a:xfrm>
          <a:prstGeom prst="rect">
            <a:avLst/>
          </a:prstGeom>
        </p:spPr>
      </p:pic>
      <p:pic>
        <p:nvPicPr>
          <p:cNvPr id="85" name="Image 84" descr="Une image contenant art, noir et blanc, silhouette&#10;&#10;Description générée automatiquement avec une confiance moyenne">
            <a:extLst>
              <a:ext uri="{FF2B5EF4-FFF2-40B4-BE49-F238E27FC236}">
                <a16:creationId xmlns:a16="http://schemas.microsoft.com/office/drawing/2014/main" id="{DFB30B8C-53AE-1F50-7C6F-FBD5A096322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002391" y="4268985"/>
            <a:ext cx="505455" cy="505455"/>
          </a:xfrm>
          <a:prstGeom prst="rect">
            <a:avLst/>
          </a:prstGeom>
        </p:spPr>
      </p:pic>
      <p:pic>
        <p:nvPicPr>
          <p:cNvPr id="89" name="Image 88" descr="Une image contenant texte, Police, logo, Graphique&#10;&#10;Description générée automatiquement">
            <a:hlinkClick r:id="rId53" action="ppaction://hlinksldjump"/>
            <a:extLst>
              <a:ext uri="{FF2B5EF4-FFF2-40B4-BE49-F238E27FC236}">
                <a16:creationId xmlns:a16="http://schemas.microsoft.com/office/drawing/2014/main" id="{6429D8BE-9E26-0AC9-E11F-2B35CDD9CC84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2941689" y="5146949"/>
            <a:ext cx="533898" cy="467160"/>
          </a:xfrm>
          <a:prstGeom prst="rect">
            <a:avLst/>
          </a:prstGeom>
        </p:spPr>
      </p:pic>
      <p:pic>
        <p:nvPicPr>
          <p:cNvPr id="91" name="Image 90" descr="Une image contenant texte, Police, logo, Graphique&#10;&#10;Description générée automatiquement">
            <a:hlinkClick r:id="rId53" action="ppaction://hlinksldjump"/>
            <a:extLst>
              <a:ext uri="{FF2B5EF4-FFF2-40B4-BE49-F238E27FC236}">
                <a16:creationId xmlns:a16="http://schemas.microsoft.com/office/drawing/2014/main" id="{701DDAFB-A23F-4882-B209-4DE3D5BBA78F}"/>
              </a:ext>
            </a:extLst>
      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2863592" y="3531743"/>
            <a:ext cx="622756" cy="462915"/>
          </a:xfrm>
          <a:prstGeom prst="rect">
            <a:avLst/>
          </a:prstGeom>
        </p:spPr>
      </p:pic>
      <p:pic>
        <p:nvPicPr>
          <p:cNvPr id="93" name="Image 92" descr="Une image contenant texte, Police, logo, Graphique&#10;&#10;Description générée automatiquement">
            <a:hlinkClick r:id="rId56" action="ppaction://hlinksldjump"/>
            <a:extLst>
              <a:ext uri="{FF2B5EF4-FFF2-40B4-BE49-F238E27FC236}">
                <a16:creationId xmlns:a16="http://schemas.microsoft.com/office/drawing/2014/main" id="{E6CAFA6D-65DE-5AD3-5D40-52460B455052}"/>
              </a:ext>
            </a:extLst>
      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2831263" y="2001972"/>
            <a:ext cx="623591" cy="454052"/>
          </a:xfrm>
          <a:prstGeom prst="rect">
            <a:avLst/>
          </a:prstGeom>
        </p:spPr>
      </p:pic>
      <p:pic>
        <p:nvPicPr>
          <p:cNvPr id="95" name="Image 94" descr="Une image contenant texte, Police, blanc, logo&#10;&#10;Description générée automatiquement">
            <a:hlinkClick r:id="rId56" action="ppaction://hlinksldjump"/>
            <a:extLst>
              <a:ext uri="{FF2B5EF4-FFF2-40B4-BE49-F238E27FC236}">
                <a16:creationId xmlns:a16="http://schemas.microsoft.com/office/drawing/2014/main" id="{D2DB8F69-66E0-26AC-5980-0CF717BBC15A}"/>
              </a:ext>
            </a:extLst>
      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2981811" y="4345695"/>
            <a:ext cx="493776" cy="462915"/>
          </a:xfrm>
          <a:prstGeom prst="rect">
            <a:avLst/>
          </a:prstGeom>
        </p:spPr>
      </p:pic>
      <p:pic>
        <p:nvPicPr>
          <p:cNvPr id="102" name="Image 101" descr="Une image contenant texte, Police, logo, Graphique&#10;&#10;Description générée automatiquement">
            <a:hlinkClick r:id="rId59" action="ppaction://hlinksldjump"/>
            <a:extLst>
              <a:ext uri="{FF2B5EF4-FFF2-40B4-BE49-F238E27FC236}">
                <a16:creationId xmlns:a16="http://schemas.microsoft.com/office/drawing/2014/main" id="{5160F2D9-68BA-76BD-ADDE-3AB00628DA9F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2981811" y="1242768"/>
            <a:ext cx="493776" cy="497067"/>
          </a:xfrm>
          <a:prstGeom prst="rect">
            <a:avLst/>
          </a:prstGeom>
        </p:spPr>
      </p:pic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6C319062-C269-A4DF-CDDD-322792FF3B39}"/>
              </a:ext>
            </a:extLst>
          </p:cNvPr>
          <p:cNvSpPr/>
          <p:nvPr/>
        </p:nvSpPr>
        <p:spPr>
          <a:xfrm>
            <a:off x="292237" y="330171"/>
            <a:ext cx="5805368" cy="705329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FFFF"/>
                </a:solidFill>
                <a:latin typeface="Arial" panose="020B0604020202020204"/>
                <a:cs typeface="Gisha" pitchFamily="34" charset="-79"/>
              </a:rPr>
              <a:t>RÉGIONS ACADÉMIQUES, ACADÉMIES ET SERVICES DÉPARTEMENTAUX DE L'ÉDUCATION NATIONALE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61CDB97-7502-070E-50E1-C761BAD75899}"/>
              </a:ext>
            </a:extLst>
          </p:cNvPr>
          <p:cNvGrpSpPr/>
          <p:nvPr/>
        </p:nvGrpSpPr>
        <p:grpSpPr>
          <a:xfrm>
            <a:off x="2696595" y="2768961"/>
            <a:ext cx="778992" cy="424445"/>
            <a:chOff x="1388237" y="819323"/>
            <a:chExt cx="778992" cy="43138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3A97F5-581F-7AC9-A059-BFB45C3A7615}"/>
                </a:ext>
              </a:extLst>
            </p:cNvPr>
            <p:cNvSpPr/>
            <p:nvPr/>
          </p:nvSpPr>
          <p:spPr>
            <a:xfrm>
              <a:off x="1388237" y="819323"/>
              <a:ext cx="778992" cy="41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Image 3" descr="Une image contenant capture d’écran, obscurité, noir&#10;&#10;Description générée automatiquement">
              <a:hlinkClick r:id="rId53" action="ppaction://hlinksldjump"/>
              <a:extLst>
                <a:ext uri="{FF2B5EF4-FFF2-40B4-BE49-F238E27FC236}">
                  <a16:creationId xmlns:a16="http://schemas.microsoft.com/office/drawing/2014/main" id="{58940A16-431D-948C-C22A-4720EB6C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1397367" y="831931"/>
              <a:ext cx="759382" cy="418777"/>
            </a:xfrm>
            <a:prstGeom prst="rect">
              <a:avLst/>
            </a:prstGeom>
          </p:spPr>
        </p:pic>
      </p:grp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7FDA804-79A6-D5DA-28AD-DFD3E75604F8}"/>
              </a:ext>
            </a:extLst>
          </p:cNvPr>
          <p:cNvCxnSpPr>
            <a:cxnSpLocks/>
          </p:cNvCxnSpPr>
          <p:nvPr/>
        </p:nvCxnSpPr>
        <p:spPr>
          <a:xfrm>
            <a:off x="292237" y="5852458"/>
            <a:ext cx="4215608" cy="245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5" name="Groupe 4">
            <a:extLst>
              <a:ext uri="{FF2B5EF4-FFF2-40B4-BE49-F238E27FC236}">
                <a16:creationId xmlns:a16="http://schemas.microsoft.com/office/drawing/2014/main" id="{81CF8743-77D3-74E5-2C34-92D4A0B7E693}"/>
              </a:ext>
            </a:extLst>
          </p:cNvPr>
          <p:cNvGrpSpPr/>
          <p:nvPr/>
        </p:nvGrpSpPr>
        <p:grpSpPr>
          <a:xfrm>
            <a:off x="884774" y="6121762"/>
            <a:ext cx="782447" cy="417150"/>
            <a:chOff x="242789" y="337931"/>
            <a:chExt cx="1265972" cy="623663"/>
          </a:xfrm>
        </p:grpSpPr>
        <p:sp>
          <p:nvSpPr>
            <p:cNvPr id="6" name="Rectangle 5">
              <a:hlinkClick r:id="rId56" action="ppaction://hlinksldjump"/>
              <a:extLst>
                <a:ext uri="{FF2B5EF4-FFF2-40B4-BE49-F238E27FC236}">
                  <a16:creationId xmlns:a16="http://schemas.microsoft.com/office/drawing/2014/main" id="{DEA18C7F-79D7-20CA-F3D2-1F7A6BAB6D64}"/>
                </a:ext>
              </a:extLst>
            </p:cNvPr>
            <p:cNvSpPr/>
            <p:nvPr/>
          </p:nvSpPr>
          <p:spPr>
            <a:xfrm>
              <a:off x="242790" y="337931"/>
              <a:ext cx="1265971" cy="623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0F18E7F5-D71C-4E49-4D54-CCDCDD976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242789" y="358035"/>
              <a:ext cx="1265972" cy="603559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31C0BA8-2E9B-B41C-84C2-DFA2DAB2098C}"/>
              </a:ext>
            </a:extLst>
          </p:cNvPr>
          <p:cNvGrpSpPr/>
          <p:nvPr/>
        </p:nvGrpSpPr>
        <p:grpSpPr>
          <a:xfrm>
            <a:off x="3919346" y="6130432"/>
            <a:ext cx="1176999" cy="453714"/>
            <a:chOff x="1041981" y="337932"/>
            <a:chExt cx="1165108" cy="41877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469698B-FF9F-8E7B-F5B8-F86040B10954}"/>
                </a:ext>
              </a:extLst>
            </p:cNvPr>
            <p:cNvGrpSpPr/>
            <p:nvPr/>
          </p:nvGrpSpPr>
          <p:grpSpPr>
            <a:xfrm>
              <a:off x="1090118" y="337932"/>
              <a:ext cx="517009" cy="418777"/>
              <a:chOff x="1090118" y="337932"/>
              <a:chExt cx="517009" cy="418777"/>
            </a:xfrm>
          </p:grpSpPr>
          <p:pic>
            <p:nvPicPr>
              <p:cNvPr id="11" name="Image 10" descr="Une image contenant texte, Police, capture d’écran, blanc&#10;&#10;Description générée automatiquement">
                <a:hlinkClick r:id="rId56" action="ppaction://hlinksldjump"/>
                <a:extLst>
                  <a:ext uri="{FF2B5EF4-FFF2-40B4-BE49-F238E27FC236}">
                    <a16:creationId xmlns:a16="http://schemas.microsoft.com/office/drawing/2014/main" id="{13F9C7CA-03A4-DD24-E55D-B18C0E4D8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90118" y="337932"/>
                <a:ext cx="517009" cy="418777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BD6AB7-FC5E-E112-D9F7-8153BD44E66A}"/>
                  </a:ext>
                </a:extLst>
              </p:cNvPr>
              <p:cNvSpPr/>
              <p:nvPr/>
            </p:nvSpPr>
            <p:spPr>
              <a:xfrm>
                <a:off x="1113219" y="441325"/>
                <a:ext cx="200025" cy="576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BF739C1-28AA-051D-4E17-FA7534C81E2A}"/>
                </a:ext>
              </a:extLst>
            </p:cNvPr>
            <p:cNvSpPr txBox="1"/>
            <p:nvPr/>
          </p:nvSpPr>
          <p:spPr>
            <a:xfrm>
              <a:off x="1041981" y="419101"/>
              <a:ext cx="1165108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" b="1" spc="-20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SERVICE DE L’ÉDUCATION NATIONALE</a:t>
              </a:r>
            </a:p>
          </p:txBody>
        </p:sp>
      </p:grpSp>
      <p:pic>
        <p:nvPicPr>
          <p:cNvPr id="13" name="Image 12" descr="Une image contenant texte, capture d’écran, Police&#10;&#10;Description générée automatiquement">
            <a:hlinkClick r:id="rId53" action="ppaction://hlinksldjump"/>
            <a:extLst>
              <a:ext uri="{FF2B5EF4-FFF2-40B4-BE49-F238E27FC236}">
                <a16:creationId xmlns:a16="http://schemas.microsoft.com/office/drawing/2014/main" id="{371BB29F-7B6F-024F-C844-4413E3D21F85}"/>
              </a:ext>
            </a:extLst>
          </p:cNvPr>
          <p:cNvPicPr>
            <a:picLocks noChangeAspect="1"/>
          </p:cNvPicPr>
          <p:nvPr/>
        </p:nvPicPr>
        <p:blipFill>
          <a:blip r:embed="rId65"/>
          <a:srcRect r="62174"/>
          <a:stretch/>
        </p:blipFill>
        <p:spPr>
          <a:xfrm>
            <a:off x="2478823" y="6128474"/>
            <a:ext cx="887158" cy="410438"/>
          </a:xfrm>
          <a:prstGeom prst="rect">
            <a:avLst/>
          </a:prstGeom>
        </p:spPr>
      </p:pic>
      <p:pic>
        <p:nvPicPr>
          <p:cNvPr id="17" name="Image 16" descr="Une image contenant noir et blanc, art, monochrome&#10;&#10;Description générée automatiquement">
            <a:extLst>
              <a:ext uri="{FF2B5EF4-FFF2-40B4-BE49-F238E27FC236}">
                <a16:creationId xmlns:a16="http://schemas.microsoft.com/office/drawing/2014/main" id="{D2B27635-A49B-D1B9-50A2-8935DDB11A45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736333" y="6117460"/>
            <a:ext cx="694120" cy="458978"/>
          </a:xfrm>
          <a:prstGeom prst="rect">
            <a:avLst/>
          </a:prstGeom>
        </p:spPr>
      </p:pic>
      <p:pic>
        <p:nvPicPr>
          <p:cNvPr id="19" name="Image 18" descr="Une image contenant dessin, croquis, noir et blanc, art&#10;&#10;Description générée automatiquement">
            <a:extLst>
              <a:ext uri="{FF2B5EF4-FFF2-40B4-BE49-F238E27FC236}">
                <a16:creationId xmlns:a16="http://schemas.microsoft.com/office/drawing/2014/main" id="{922C694A-B167-FA90-72FE-EA143237A8DE}"/>
              </a:ext>
            </a:extLst>
      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3500349" y="6101454"/>
            <a:ext cx="351730" cy="527596"/>
          </a:xfrm>
          <a:prstGeom prst="rect">
            <a:avLst/>
          </a:prstGeom>
        </p:spPr>
      </p:pic>
      <p:pic>
        <p:nvPicPr>
          <p:cNvPr id="21" name="Image 20" descr="Une image contenant carte&#10;&#10;Description générée automatiquement">
            <a:extLst>
              <a:ext uri="{FF2B5EF4-FFF2-40B4-BE49-F238E27FC236}">
                <a16:creationId xmlns:a16="http://schemas.microsoft.com/office/drawing/2014/main" id="{3B161CE8-3D9A-11A3-28B2-1F624431984B}"/>
              </a:ext>
            </a:extLst>
      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264249" y="6116368"/>
            <a:ext cx="504630" cy="403704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72374A7C-A3D3-AADC-DE9E-276E4E4FB583}"/>
              </a:ext>
            </a:extLst>
          </p:cNvPr>
          <p:cNvPicPr>
            <a:picLocks noChangeAspect="1"/>
          </p:cNvPicPr>
          <p:nvPr/>
        </p:nvPicPr>
        <p:blipFill>
          <a:blip r:embed="rId69">
            <a:lum bright="70000" contrast="-70000"/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102" y="5226214"/>
            <a:ext cx="1034910" cy="1034910"/>
          </a:xfrm>
          <a:prstGeom prst="rect">
            <a:avLst/>
          </a:prstGeom>
          <a:ln>
            <a:noFill/>
          </a:ln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C0B4895A-569E-968A-9E7E-1DEBB6224E1F}"/>
              </a:ext>
            </a:extLst>
          </p:cNvPr>
          <p:cNvSpPr txBox="1"/>
          <p:nvPr/>
        </p:nvSpPr>
        <p:spPr>
          <a:xfrm>
            <a:off x="5049911" y="6173020"/>
            <a:ext cx="1500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b="1" dirty="0">
                <a:solidFill>
                  <a:srgbClr val="001F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CLIQUEZ SUR L’ACADÉMIE DE VOTRE CHOIX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F01F022-B650-5891-FC7B-E7658CD83EF1}"/>
              </a:ext>
            </a:extLst>
          </p:cNvPr>
          <p:cNvSpPr txBox="1"/>
          <p:nvPr/>
        </p:nvSpPr>
        <p:spPr>
          <a:xfrm>
            <a:off x="10031519" y="469906"/>
            <a:ext cx="11420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rgbClr val="001F60"/>
                </a:solidFill>
              </a:rPr>
              <a:t>V : Versailles</a:t>
            </a:r>
          </a:p>
          <a:p>
            <a:r>
              <a:rPr lang="fr-FR" sz="1050" b="1" dirty="0">
                <a:solidFill>
                  <a:srgbClr val="001F60"/>
                </a:solidFill>
              </a:rPr>
              <a:t>P : Paris</a:t>
            </a:r>
          </a:p>
          <a:p>
            <a:r>
              <a:rPr lang="fr-FR" sz="1050" b="1" dirty="0">
                <a:solidFill>
                  <a:srgbClr val="001F60"/>
                </a:solidFill>
              </a:rPr>
              <a:t>C : Créteil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C8A46664-4535-344F-556D-40BC67ABB7C9}"/>
              </a:ext>
            </a:extLst>
          </p:cNvPr>
          <p:cNvSpPr txBox="1"/>
          <p:nvPr/>
        </p:nvSpPr>
        <p:spPr>
          <a:xfrm>
            <a:off x="8969912" y="1788950"/>
            <a:ext cx="405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C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6196FBD-FD0F-46F6-40DD-7065A9B2FB6D}"/>
              </a:ext>
            </a:extLst>
          </p:cNvPr>
          <p:cNvSpPr txBox="1"/>
          <p:nvPr/>
        </p:nvSpPr>
        <p:spPr>
          <a:xfrm>
            <a:off x="8736929" y="1687698"/>
            <a:ext cx="405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P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0AD1B6F-E8AE-8331-03AD-5C70D40C0E7E}"/>
              </a:ext>
            </a:extLst>
          </p:cNvPr>
          <p:cNvSpPr txBox="1"/>
          <p:nvPr/>
        </p:nvSpPr>
        <p:spPr>
          <a:xfrm>
            <a:off x="8539898" y="1554490"/>
            <a:ext cx="4054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V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534603C-7977-B88F-695A-411D529969F9}"/>
              </a:ext>
            </a:extLst>
          </p:cNvPr>
          <p:cNvGrpSpPr/>
          <p:nvPr/>
        </p:nvGrpSpPr>
        <p:grpSpPr>
          <a:xfrm>
            <a:off x="3979982" y="1212118"/>
            <a:ext cx="424843" cy="533603"/>
            <a:chOff x="4257714" y="1219235"/>
            <a:chExt cx="424843" cy="533603"/>
          </a:xfrm>
        </p:grpSpPr>
        <p:pic>
          <p:nvPicPr>
            <p:cNvPr id="99" name="Image 98" descr="Une image contenant croquis, dessin, art, Pochoir&#10;&#10;Description générée automatiquement">
              <a:extLst>
                <a:ext uri="{FF2B5EF4-FFF2-40B4-BE49-F238E27FC236}">
                  <a16:creationId xmlns:a16="http://schemas.microsoft.com/office/drawing/2014/main" id="{D8352BED-F5BD-B65E-A34A-3F88D029C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4257714" y="1219235"/>
              <a:ext cx="424843" cy="53360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A987E5-1F2D-98CD-D9E7-DF8A912C42EB}"/>
                </a:ext>
              </a:extLst>
            </p:cNvPr>
            <p:cNvSpPr/>
            <p:nvPr/>
          </p:nvSpPr>
          <p:spPr>
            <a:xfrm rot="922118">
              <a:off x="4401348" y="1418261"/>
              <a:ext cx="162974" cy="1609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964EE6F-45B2-714F-0D3F-455563E8584A}"/>
              </a:ext>
            </a:extLst>
      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4205193" y="2712906"/>
            <a:ext cx="652791" cy="618732"/>
          </a:xfrm>
          <a:prstGeom prst="rect">
            <a:avLst/>
          </a:prstGeom>
        </p:spPr>
      </p:pic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EC7D82CB-74D2-54DC-CF0C-44CC941E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D389-CD2B-174E-AC57-ECCAE6D3951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64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8457DDE-389F-909A-44EE-6FC7F36CE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1AABD576-076D-7789-7057-62EF143326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BEFF7FF-757E-42C1-C215-9F4B71057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30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20DC5096-291E-E071-EA62-50B011A7ACB4}"/>
              </a:ext>
            </a:extLst>
          </p:cNvPr>
          <p:cNvSpPr/>
          <p:nvPr/>
        </p:nvSpPr>
        <p:spPr>
          <a:xfrm>
            <a:off x="872925" y="4396808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Saint-Martin (978)</a:t>
            </a: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21C8B39-CE18-7024-4E98-05E488721EEA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D2D572E-0C57-DDC8-DEAB-1A3B1BCCD05B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6C0CEC2-BCBE-6811-4CDB-DF17FE81AC06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F544FEA-92D3-58A8-D8FA-7AB3EFB4D9AF}"/>
              </a:ext>
            </a:extLst>
          </p:cNvPr>
          <p:cNvSpPr/>
          <p:nvPr/>
        </p:nvSpPr>
        <p:spPr>
          <a:xfrm>
            <a:off x="872925" y="5511861"/>
            <a:ext cx="1537849" cy="4932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Saint-Pierre-et-Miquelon (975)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8195AFC2-AE22-D8CF-0125-27907CF08EE9}"/>
              </a:ext>
            </a:extLst>
          </p:cNvPr>
          <p:cNvGrpSpPr/>
          <p:nvPr/>
        </p:nvGrpSpPr>
        <p:grpSpPr>
          <a:xfrm>
            <a:off x="2727650" y="5389032"/>
            <a:ext cx="1858127" cy="738872"/>
            <a:chOff x="2916942" y="2009276"/>
            <a:chExt cx="2373512" cy="1169353"/>
          </a:xfrm>
        </p:grpSpPr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96C68FB3-77B3-82C6-7928-53A80B2EF93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68E9CE5D-5BB4-9FC6-3EE3-805BAEE1CA4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FRENOY Baptiste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CTR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Times New Roman" panose="02020603050405020304" pitchFamily="18" charset="0"/>
                </a:rPr>
                <a:t>06 01 72 39 14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  <a:hlinkClick r:id="rId3"/>
                </a:rPr>
                <a:t>bfrenoy@spm.fff.fr</a:t>
              </a: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Gisha" pitchFamily="34" charset="-79"/>
                </a:rPr>
                <a:t> 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6F052380-1BE7-4DAF-83B8-F28B464B03C2}"/>
              </a:ext>
            </a:extLst>
          </p:cNvPr>
          <p:cNvGrpSpPr/>
          <p:nvPr/>
        </p:nvGrpSpPr>
        <p:grpSpPr>
          <a:xfrm>
            <a:off x="4846202" y="4206533"/>
            <a:ext cx="1959705" cy="738160"/>
            <a:chOff x="2916942" y="2009276"/>
            <a:chExt cx="2373512" cy="1169353"/>
          </a:xfrm>
        </p:grpSpPr>
        <p:sp>
          <p:nvSpPr>
            <p:cNvPr id="110" name="Rectangle : coins arrondis 109">
              <a:extLst>
                <a:ext uri="{FF2B5EF4-FFF2-40B4-BE49-F238E27FC236}">
                  <a16:creationId xmlns:a16="http://schemas.microsoft.com/office/drawing/2014/main" id="{594C364F-5A25-2FA8-07A5-A78478AA37C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11" name="Rectangle : coins arrondis 110">
              <a:extLst>
                <a:ext uri="{FF2B5EF4-FFF2-40B4-BE49-F238E27FC236}">
                  <a16:creationId xmlns:a16="http://schemas.microsoft.com/office/drawing/2014/main" id="{2FD9331F-1AFF-D64C-3F4B-E861BC4696B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fr-FR" sz="800" b="1" noProof="0" dirty="0">
                  <a:solidFill>
                    <a:srgbClr val="FF0000"/>
                  </a:solidFill>
                  <a:latin typeface="Arial" panose="020B0604020202020204"/>
                  <a:cs typeface="Times New Roman"/>
                </a:rPr>
                <a:t>ORMIÈRES Christophe</a:t>
              </a:r>
              <a:endParaRPr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CPD EPS</a:t>
              </a:r>
              <a:endParaRPr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cs typeface="Times New Roman"/>
              </a:endParaRPr>
            </a:p>
            <a:p>
              <a:pPr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/>
                </a:rPr>
                <a:t>06 </a:t>
              </a: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Times New Roman"/>
                </a:rPr>
                <a:t>90 87 07 24</a:t>
              </a:r>
              <a:endParaRPr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>
                  <a:solidFill>
                    <a:srgbClr val="000000"/>
                  </a:solidFill>
                  <a:latin typeface="Arial" panose="020B0604020202020204"/>
                  <a:cs typeface="Times New Roman"/>
                  <a:hlinkClick r:id="rId4"/>
                </a:rPr>
                <a:t>corrmieres@ac-guadeloupe.fr</a:t>
              </a:r>
              <a:endParaRPr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Times New Roman"/>
              </a:endParaRP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9DD04882-38B9-56DC-D9BD-A2CDEC4744FC}"/>
              </a:ext>
            </a:extLst>
          </p:cNvPr>
          <p:cNvGrpSpPr/>
          <p:nvPr/>
        </p:nvGrpSpPr>
        <p:grpSpPr>
          <a:xfrm>
            <a:off x="4870348" y="5389032"/>
            <a:ext cx="1911412" cy="738872"/>
            <a:chOff x="2916942" y="2009276"/>
            <a:chExt cx="2373512" cy="1169353"/>
          </a:xfrm>
        </p:grpSpPr>
        <p:sp>
          <p:nvSpPr>
            <p:cNvPr id="122" name="Rectangle : coins arrondis 121">
              <a:extLst>
                <a:ext uri="{FF2B5EF4-FFF2-40B4-BE49-F238E27FC236}">
                  <a16:creationId xmlns:a16="http://schemas.microsoft.com/office/drawing/2014/main" id="{6F4AE851-FF08-59F0-1674-A1232768B84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23" name="Rectangle : coins arrondis 122">
              <a:extLst>
                <a:ext uri="{FF2B5EF4-FFF2-40B4-BE49-F238E27FC236}">
                  <a16:creationId xmlns:a16="http://schemas.microsoft.com/office/drawing/2014/main" id="{AB82AD71-916A-110A-5D29-8AF80F3B052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TEGON Jean-Pierre</a:t>
              </a:r>
            </a:p>
            <a:p>
              <a:r>
                <a:rPr lang="fr-FR" sz="800" b="1" dirty="0">
                  <a:solidFill>
                    <a:srgbClr val="FF0000"/>
                  </a:solidFill>
                  <a:latin typeface="+mj-lt"/>
                  <a:cs typeface="Times New Roman" panose="02020603050405020304" pitchFamily="18" charset="0"/>
                </a:rPr>
                <a:t>Chef du Service EN à SPM               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05 08 41 04 60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5"/>
                </a:rPr>
                <a:t>cabinet@ac-spm.fr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E6ACD690-53F2-E1E7-6DF1-12363E28E924}"/>
              </a:ext>
            </a:extLst>
          </p:cNvPr>
          <p:cNvGrpSpPr/>
          <p:nvPr/>
        </p:nvGrpSpPr>
        <p:grpSpPr>
          <a:xfrm>
            <a:off x="7171240" y="4205509"/>
            <a:ext cx="1947946" cy="740208"/>
            <a:chOff x="2916942" y="2009276"/>
            <a:chExt cx="2373512" cy="1169353"/>
          </a:xfrm>
        </p:grpSpPr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E2A9B553-B024-AFA0-DC9E-1AFA02390D9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5" name="Rectangle : coins arrondis 134">
              <a:extLst>
                <a:ext uri="{FF2B5EF4-FFF2-40B4-BE49-F238E27FC236}">
                  <a16:creationId xmlns:a16="http://schemas.microsoft.com/office/drawing/2014/main" id="{79F69D1D-CD79-82F3-82D5-ED937B10EE7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PANSIOT-VILON Alain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Délégué UNSS</a:t>
              </a:r>
            </a:p>
            <a:p>
              <a:r>
                <a:rPr lang="fr-FR" sz="800" dirty="0"/>
                <a:t>06 96 72 53 99</a:t>
              </a:r>
            </a:p>
            <a:p>
              <a:r>
                <a:rPr lang="fr-FR" sz="800" u="sng" dirty="0">
                  <a:hlinkClick r:id="rId6"/>
                </a:rPr>
                <a:t>alainpv1@yahoo.fr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2B035B40-B5BC-B6F8-5474-325CE5D23D0B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OUTRE-MER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DFE676A-22FF-1687-B4A8-37A9AB07A6BF}"/>
              </a:ext>
            </a:extLst>
          </p:cNvPr>
          <p:cNvSpPr/>
          <p:nvPr/>
        </p:nvSpPr>
        <p:spPr>
          <a:xfrm>
            <a:off x="3140498" y="1148171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38690F8-5D01-CDEF-186F-275B0F08625B}"/>
              </a:ext>
            </a:extLst>
          </p:cNvPr>
          <p:cNvSpPr/>
          <p:nvPr/>
        </p:nvSpPr>
        <p:spPr>
          <a:xfrm>
            <a:off x="5309839" y="114903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A6F5E656-5107-5C58-B521-9A30057D43D9}"/>
              </a:ext>
            </a:extLst>
          </p:cNvPr>
          <p:cNvSpPr/>
          <p:nvPr/>
        </p:nvSpPr>
        <p:spPr>
          <a:xfrm>
            <a:off x="7628998" y="1144231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DDEDE06-D7CA-39C6-4F4C-3251168766EC}"/>
              </a:ext>
            </a:extLst>
          </p:cNvPr>
          <p:cNvSpPr/>
          <p:nvPr/>
        </p:nvSpPr>
        <p:spPr>
          <a:xfrm>
            <a:off x="9773925" y="1153495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FCFB4110-4C76-A9E1-51EE-D9C0706B5C38}"/>
              </a:ext>
            </a:extLst>
          </p:cNvPr>
          <p:cNvSpPr/>
          <p:nvPr/>
        </p:nvSpPr>
        <p:spPr>
          <a:xfrm rot="16200000">
            <a:off x="-1728077" y="3823934"/>
            <a:ext cx="4425114" cy="32843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22DF790C-D713-5CEE-1529-DF4E31894F65}"/>
              </a:ext>
            </a:extLst>
          </p:cNvPr>
          <p:cNvGrpSpPr/>
          <p:nvPr/>
        </p:nvGrpSpPr>
        <p:grpSpPr>
          <a:xfrm>
            <a:off x="2715210" y="4206533"/>
            <a:ext cx="1883006" cy="738160"/>
            <a:chOff x="2916942" y="2009276"/>
            <a:chExt cx="2373512" cy="1169353"/>
          </a:xfrm>
        </p:grpSpPr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24597AC1-532A-4D01-6C12-D20C728738A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A61CC1B3-D12E-54CA-0705-4EF5A58B2D1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PETIT Gilles </a:t>
              </a:r>
            </a:p>
            <a:p>
              <a:r>
                <a:rPr lang="fr-FR" sz="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CT DAP 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06 90 56 20 07</a:t>
              </a:r>
            </a:p>
            <a:p>
              <a:r>
                <a:rPr lang="fr-FR" sz="800" dirty="0">
                  <a:cs typeface="Gisha" pitchFamily="34" charset="-79"/>
                  <a:hlinkClick r:id="rId7"/>
                </a:rPr>
                <a:t>gpetit@fff.fr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AA6C8FD-EBD9-154A-488D-640FC620D71B}"/>
              </a:ext>
            </a:extLst>
          </p:cNvPr>
          <p:cNvGrpSpPr/>
          <p:nvPr/>
        </p:nvGrpSpPr>
        <p:grpSpPr>
          <a:xfrm>
            <a:off x="242789" y="337932"/>
            <a:ext cx="782447" cy="417150"/>
            <a:chOff x="242789" y="337931"/>
            <a:chExt cx="1265972" cy="623663"/>
          </a:xfrm>
        </p:grpSpPr>
        <p:sp>
          <p:nvSpPr>
            <p:cNvPr id="64" name="Rectangle 63">
              <a:hlinkClick r:id="rId8"/>
              <a:extLst>
                <a:ext uri="{FF2B5EF4-FFF2-40B4-BE49-F238E27FC236}">
                  <a16:creationId xmlns:a16="http://schemas.microsoft.com/office/drawing/2014/main" id="{77F45B9F-3949-6D1A-E303-329809367F02}"/>
                </a:ext>
              </a:extLst>
            </p:cNvPr>
            <p:cNvSpPr/>
            <p:nvPr/>
          </p:nvSpPr>
          <p:spPr>
            <a:xfrm>
              <a:off x="242790" y="337931"/>
              <a:ext cx="1265971" cy="6236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2" name="Graphique 61">
              <a:extLst>
                <a:ext uri="{FF2B5EF4-FFF2-40B4-BE49-F238E27FC236}">
                  <a16:creationId xmlns:a16="http://schemas.microsoft.com/office/drawing/2014/main" id="{1AD90812-9C8B-981A-1DC6-5E6CAB575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2789" y="358035"/>
              <a:ext cx="1265972" cy="603559"/>
            </a:xfrm>
            <a:prstGeom prst="rect">
              <a:avLst/>
            </a:prstGeom>
          </p:spPr>
        </p:pic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84428FEC-C30A-5B93-1FCF-D6BB247128C2}"/>
              </a:ext>
            </a:extLst>
          </p:cNvPr>
          <p:cNvGrpSpPr/>
          <p:nvPr/>
        </p:nvGrpSpPr>
        <p:grpSpPr>
          <a:xfrm>
            <a:off x="199907" y="826828"/>
            <a:ext cx="1165108" cy="418777"/>
            <a:chOff x="1041981" y="337932"/>
            <a:chExt cx="1165108" cy="418777"/>
          </a:xfrm>
        </p:grpSpPr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id="{6B352228-01CF-9E4C-7DA5-0AF8275D1166}"/>
                </a:ext>
              </a:extLst>
            </p:cNvPr>
            <p:cNvGrpSpPr/>
            <p:nvPr/>
          </p:nvGrpSpPr>
          <p:grpSpPr>
            <a:xfrm>
              <a:off x="1090118" y="337932"/>
              <a:ext cx="517009" cy="418777"/>
              <a:chOff x="1090118" y="337932"/>
              <a:chExt cx="517009" cy="418777"/>
            </a:xfrm>
          </p:grpSpPr>
          <p:pic>
            <p:nvPicPr>
              <p:cNvPr id="69" name="Image 68" descr="Une image contenant texte, Police, capture d’écran, blanc&#10;&#10;Description générée automatiquement">
                <a:hlinkClick r:id="rId11"/>
                <a:extLst>
                  <a:ext uri="{FF2B5EF4-FFF2-40B4-BE49-F238E27FC236}">
                    <a16:creationId xmlns:a16="http://schemas.microsoft.com/office/drawing/2014/main" id="{382979CB-AEFA-398F-B293-C3D211595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0118" y="337932"/>
                <a:ext cx="517009" cy="418777"/>
              </a:xfrm>
              <a:prstGeom prst="rect">
                <a:avLst/>
              </a:prstGeom>
            </p:spPr>
          </p:pic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442B1D0-E186-4B27-92D4-E5287376E355}"/>
                  </a:ext>
                </a:extLst>
              </p:cNvPr>
              <p:cNvSpPr/>
              <p:nvPr/>
            </p:nvSpPr>
            <p:spPr>
              <a:xfrm>
                <a:off x="1113219" y="441325"/>
                <a:ext cx="200025" cy="5766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4D5EBC9-D872-50ED-AC3B-D51AFEC096DF}"/>
                </a:ext>
              </a:extLst>
            </p:cNvPr>
            <p:cNvSpPr txBox="1"/>
            <p:nvPr/>
          </p:nvSpPr>
          <p:spPr>
            <a:xfrm>
              <a:off x="1041981" y="419101"/>
              <a:ext cx="1165108" cy="123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" b="1" spc="-20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SERVICE DE L’ÉDUCATION NATIONALE</a:t>
              </a:r>
            </a:p>
          </p:txBody>
        </p:sp>
      </p:grpSp>
      <p:sp>
        <p:nvSpPr>
          <p:cNvPr id="2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9D0A1931-13D4-526F-B7D7-CB54D30189E5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405CFA8-A3A0-9C3C-2751-40D78075B486}"/>
              </a:ext>
            </a:extLst>
          </p:cNvPr>
          <p:cNvGrpSpPr/>
          <p:nvPr/>
        </p:nvGrpSpPr>
        <p:grpSpPr>
          <a:xfrm>
            <a:off x="2699200" y="1985281"/>
            <a:ext cx="1915027" cy="731740"/>
            <a:chOff x="2916942" y="2009276"/>
            <a:chExt cx="2373512" cy="1169353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7DD325F4-B6E8-FBB2-C110-9A12593F8EC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D50AE986-F01F-5F12-4E16-984F8918836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WACALIE Dominique</a:t>
              </a:r>
            </a:p>
            <a:p>
              <a:r>
                <a:rPr lang="fr-FR" sz="800" b="1" dirty="0">
                  <a:solidFill>
                    <a:srgbClr val="0070C0"/>
                  </a:solidFill>
                  <a:latin typeface="+mj-lt"/>
                  <a:cs typeface="Times New Roman" panose="02020603050405020304" pitchFamily="18" charset="0"/>
                </a:rPr>
                <a:t>DTF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00 687 89 39 61 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14"/>
                </a:rPr>
                <a:t>Dominique.wacalie@fcf-org.nc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4D73149D-0449-C772-72EE-9778305CD0D2}"/>
              </a:ext>
            </a:extLst>
          </p:cNvPr>
          <p:cNvSpPr/>
          <p:nvPr/>
        </p:nvSpPr>
        <p:spPr>
          <a:xfrm>
            <a:off x="872926" y="2114719"/>
            <a:ext cx="1537848" cy="4728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Nouvelle-Calédonie (988)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5D96439-5F5D-6C1F-9FC4-B5B2800EF351}"/>
              </a:ext>
            </a:extLst>
          </p:cNvPr>
          <p:cNvGrpSpPr/>
          <p:nvPr/>
        </p:nvGrpSpPr>
        <p:grpSpPr>
          <a:xfrm>
            <a:off x="7211457" y="1951484"/>
            <a:ext cx="1867512" cy="799334"/>
            <a:chOff x="2916942" y="2009276"/>
            <a:chExt cx="2373512" cy="1169353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0EEEA79B-29C5-191D-3D01-4E4DC4C5CE6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94ED694B-0ABD-1374-F5AB-66F46CCC118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DAVY Hugues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DSR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06 87 28 25 82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5"/>
                </a:rPr>
                <a:t>unss@ac-noumea.nc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Image 35" descr="Une image contenant texte, capture d’écran, Police&#10;&#10;Description générée automatiquement">
            <a:hlinkClick r:id="rId16"/>
            <a:extLst>
              <a:ext uri="{FF2B5EF4-FFF2-40B4-BE49-F238E27FC236}">
                <a16:creationId xmlns:a16="http://schemas.microsoft.com/office/drawing/2014/main" id="{841EAF2C-2E49-9B30-9B14-8F160763F3C8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r="62174"/>
          <a:stretch/>
        </p:blipFill>
        <p:spPr>
          <a:xfrm>
            <a:off x="1073373" y="337071"/>
            <a:ext cx="912590" cy="422204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58861674-6155-CCFA-AEFC-15549D9C99C0}"/>
              </a:ext>
            </a:extLst>
          </p:cNvPr>
          <p:cNvGrpSpPr/>
          <p:nvPr/>
        </p:nvGrpSpPr>
        <p:grpSpPr>
          <a:xfrm>
            <a:off x="810993" y="826828"/>
            <a:ext cx="688892" cy="432382"/>
            <a:chOff x="1388237" y="819323"/>
            <a:chExt cx="778992" cy="43138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3C4CB9F-A61D-146C-61E9-AE7DAB0BC327}"/>
                </a:ext>
              </a:extLst>
            </p:cNvPr>
            <p:cNvSpPr/>
            <p:nvPr/>
          </p:nvSpPr>
          <p:spPr>
            <a:xfrm>
              <a:off x="1388237" y="819323"/>
              <a:ext cx="778992" cy="41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9" name="Image 38" descr="Une image contenant capture d’écran, obscurité, noir&#10;&#10;Description générée automatiquement">
              <a:hlinkClick r:id="rId18"/>
              <a:extLst>
                <a:ext uri="{FF2B5EF4-FFF2-40B4-BE49-F238E27FC236}">
                  <a16:creationId xmlns:a16="http://schemas.microsoft.com/office/drawing/2014/main" id="{15563E4B-1C36-A745-3964-3D52F123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397367" y="831931"/>
              <a:ext cx="759382" cy="418777"/>
            </a:xfrm>
            <a:prstGeom prst="rect">
              <a:avLst/>
            </a:prstGeom>
          </p:spPr>
        </p:pic>
      </p:grp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62C06F9-784A-3298-E9EE-2409E1F506E9}"/>
              </a:ext>
            </a:extLst>
          </p:cNvPr>
          <p:cNvSpPr/>
          <p:nvPr/>
        </p:nvSpPr>
        <p:spPr>
          <a:xfrm>
            <a:off x="894184" y="3274499"/>
            <a:ext cx="1514087" cy="4568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>
                <a:solidFill>
                  <a:schemeClr val="bg1"/>
                </a:solidFill>
              </a:rPr>
              <a:t>Polynésie Française (987)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596C368-5A8D-33F4-3659-E6442C8C64AA}"/>
              </a:ext>
            </a:extLst>
          </p:cNvPr>
          <p:cNvGrpSpPr/>
          <p:nvPr/>
        </p:nvGrpSpPr>
        <p:grpSpPr>
          <a:xfrm>
            <a:off x="2725148" y="3133865"/>
            <a:ext cx="1858127" cy="738161"/>
            <a:chOff x="2916942" y="2009276"/>
            <a:chExt cx="2373512" cy="1169353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A327A712-72DD-53A4-B1FE-EA4BEC17750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F364E4A5-DCAC-3D51-9B4C-146D9287225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b="1" dirty="0">
                  <a:solidFill>
                    <a:srgbClr val="0070C0"/>
                  </a:solidFill>
                  <a:cs typeface="Gisha" pitchFamily="34" charset="-79"/>
                </a:rPr>
                <a:t>BEAULANDE Jérôme</a:t>
              </a:r>
            </a:p>
            <a:p>
              <a:r>
                <a:rPr lang="fr-FR" sz="800" b="1" dirty="0">
                  <a:solidFill>
                    <a:srgbClr val="0070C0"/>
                  </a:solidFill>
                  <a:cs typeface="Gisha" pitchFamily="34" charset="-79"/>
                </a:rPr>
                <a:t>DTR</a:t>
              </a:r>
            </a:p>
            <a:p>
              <a:r>
                <a:rPr lang="fr-FR" sz="800" dirty="0">
                  <a:cs typeface="Gisha" pitchFamily="34" charset="-79"/>
                </a:rPr>
                <a:t>00 689 87 36 36 90 </a:t>
              </a:r>
            </a:p>
            <a:p>
              <a:r>
                <a:rPr lang="fr-FR" sz="800" dirty="0">
                  <a:cs typeface="Gisha" pitchFamily="34" charset="-79"/>
                </a:rPr>
                <a:t>Jerome.beaulande@ftf.pf 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13160B-1FCD-D028-1913-70EE4C02B957}"/>
              </a:ext>
            </a:extLst>
          </p:cNvPr>
          <p:cNvGrpSpPr/>
          <p:nvPr/>
        </p:nvGrpSpPr>
        <p:grpSpPr>
          <a:xfrm>
            <a:off x="7168738" y="3133864"/>
            <a:ext cx="1947946" cy="812971"/>
            <a:chOff x="2916942" y="2009276"/>
            <a:chExt cx="2373512" cy="1169353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72043E22-5A5C-5393-54EE-104B44A3F85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B26861B7-8833-8926-4568-6D65392A7F3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b="1" dirty="0">
                  <a:solidFill>
                    <a:srgbClr val="FFC000"/>
                  </a:solidFill>
                </a:rPr>
                <a:t>DHERBECOURT François</a:t>
              </a:r>
            </a:p>
            <a:p>
              <a:r>
                <a:rPr lang="fr-FR" sz="800" dirty="0">
                  <a:solidFill>
                    <a:srgbClr val="FFC000"/>
                  </a:solidFill>
                </a:rPr>
                <a:t>Directeur USSP</a:t>
              </a:r>
            </a:p>
            <a:p>
              <a:r>
                <a:rPr lang="fr-FR" sz="800" dirty="0"/>
                <a:t>+ 689 87 78 39 50 </a:t>
              </a:r>
            </a:p>
            <a:p>
              <a:r>
                <a:rPr lang="fr-FR" sz="800" dirty="0">
                  <a:hlinkClick r:id="rId20"/>
                </a:rPr>
                <a:t>dir.ussp@education.pf</a:t>
              </a:r>
              <a:endParaRPr lang="fr-FR" sz="800" dirty="0"/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2CD0EDD-5415-E4BE-8987-E11DBCC3F99E}"/>
              </a:ext>
            </a:extLst>
          </p:cNvPr>
          <p:cNvGrpSpPr/>
          <p:nvPr/>
        </p:nvGrpSpPr>
        <p:grpSpPr>
          <a:xfrm>
            <a:off x="4870348" y="3181923"/>
            <a:ext cx="1955199" cy="714725"/>
            <a:chOff x="2916942" y="2009276"/>
            <a:chExt cx="2373512" cy="1169353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7DBC25B4-A04F-49A2-E932-8B2597AC343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C5970A48-D62F-D991-BFF8-778AF46CC08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b="1" dirty="0">
                  <a:solidFill>
                    <a:srgbClr val="FF0000"/>
                  </a:solidFill>
                  <a:cs typeface="Gisha" pitchFamily="34" charset="-79"/>
                </a:rPr>
                <a:t>VOLANT Nathalie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Gisha" pitchFamily="34" charset="-79"/>
                </a:rPr>
                <a:t>IA - IPR</a:t>
              </a:r>
            </a:p>
            <a:p>
              <a:r>
                <a:rPr lang="fr-FR" sz="800" dirty="0"/>
                <a:t>00 689 89 47 84 17 </a:t>
              </a:r>
              <a:endParaRPr lang="fr-FR" sz="800" dirty="0">
                <a:cs typeface="Times New Roman" panose="02020603050405020304" pitchFamily="18" charset="0"/>
              </a:endParaRPr>
            </a:p>
            <a:p>
              <a:r>
                <a:rPr lang="fr-FR" sz="800" dirty="0">
                  <a:cs typeface="Times New Roman" panose="02020603050405020304" pitchFamily="18" charset="0"/>
                  <a:hlinkClick r:id="rId21"/>
                </a:rPr>
                <a:t>nathalie.volantac-polynesie.pf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9477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33099F-29E6-B588-330F-63091244A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FF75D27B-CD28-FC04-9544-B492A8E16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A5A259C-21B8-6ABA-561C-750D7DF0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31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6D6C9F1-D71B-35DE-6A57-2F9134200FC6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RÉFÉRENTS NATIONAUX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8263F7F-C492-3AA2-48DE-6B8CBEE42CAA}"/>
              </a:ext>
            </a:extLst>
          </p:cNvPr>
          <p:cNvGrpSpPr/>
          <p:nvPr/>
        </p:nvGrpSpPr>
        <p:grpSpPr>
          <a:xfrm>
            <a:off x="2767709" y="4456399"/>
            <a:ext cx="1983709" cy="731112"/>
            <a:chOff x="2916942" y="2009276"/>
            <a:chExt cx="2373512" cy="1169353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C8E5565D-2B00-5845-13A2-ACC0B7769B8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4712FB8-7AE0-07B0-BD9E-953AA292329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MOURET Laurent</a:t>
              </a:r>
            </a:p>
            <a:p>
              <a:r>
                <a:rPr lang="fr-FR" sz="800" b="1" dirty="0">
                  <a:solidFill>
                    <a:srgbClr val="0080C6"/>
                  </a:solidFill>
                </a:rPr>
                <a:t>Conseiller Technique National</a:t>
              </a:r>
            </a:p>
            <a:p>
              <a:r>
                <a:rPr lang="fr-FR" sz="800" dirty="0"/>
                <a:t>07 89 03 03 18</a:t>
              </a:r>
            </a:p>
            <a:p>
              <a:r>
                <a:rPr lang="fr-FR" sz="800" dirty="0">
                  <a:hlinkClick r:id="rId3"/>
                </a:rPr>
                <a:t>lmouret@fff.fr</a:t>
              </a:r>
              <a:endParaRPr lang="fr-FR" sz="800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040FE85-8000-823E-A230-0B0FBBC97A69}"/>
              </a:ext>
            </a:extLst>
          </p:cNvPr>
          <p:cNvGrpSpPr/>
          <p:nvPr/>
        </p:nvGrpSpPr>
        <p:grpSpPr>
          <a:xfrm>
            <a:off x="2767709" y="5240671"/>
            <a:ext cx="1983709" cy="731112"/>
            <a:chOff x="2916942" y="2009276"/>
            <a:chExt cx="2373512" cy="116935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2668FDF-7213-A998-4F04-98E0BC9A515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0706838-7543-1357-2905-BC5A0D35841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LAFFINEUR Anaëlle</a:t>
              </a:r>
            </a:p>
            <a:p>
              <a:r>
                <a:rPr lang="fr-FR" sz="800" b="1" dirty="0">
                  <a:solidFill>
                    <a:srgbClr val="0080C6"/>
                  </a:solidFill>
                </a:rPr>
                <a:t>Assistante DTN</a:t>
              </a:r>
            </a:p>
            <a:p>
              <a:r>
                <a:rPr lang="fr-FR" sz="800" dirty="0"/>
                <a:t>07 56 32 14 13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4"/>
                </a:rPr>
                <a:t>alaffineur@fff.fr</a:t>
              </a:r>
              <a:endParaRPr lang="fr-FR" sz="800" dirty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17E67FC-2AB0-D1E0-C221-4CDB7F62C6EF}"/>
              </a:ext>
            </a:extLst>
          </p:cNvPr>
          <p:cNvSpPr/>
          <p:nvPr/>
        </p:nvSpPr>
        <p:spPr>
          <a:xfrm>
            <a:off x="3214196" y="890144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C5E9EB6-77FE-3021-BDF4-1A2C575B1E92}"/>
              </a:ext>
            </a:extLst>
          </p:cNvPr>
          <p:cNvSpPr/>
          <p:nvPr/>
        </p:nvSpPr>
        <p:spPr>
          <a:xfrm>
            <a:off x="5225122" y="928224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0157C58-E102-C47D-E757-A0B943FBFF2C}"/>
              </a:ext>
            </a:extLst>
          </p:cNvPr>
          <p:cNvSpPr/>
          <p:nvPr/>
        </p:nvSpPr>
        <p:spPr>
          <a:xfrm>
            <a:off x="7504372" y="928224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D886FAB-7D5F-7568-010F-19D18C720D84}"/>
              </a:ext>
            </a:extLst>
          </p:cNvPr>
          <p:cNvSpPr/>
          <p:nvPr/>
        </p:nvSpPr>
        <p:spPr>
          <a:xfrm>
            <a:off x="9579169" y="928224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19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F9C2177-873E-AD75-F80B-51B9097E8665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51B1370-C9E8-19FD-52E6-B8DB8674626E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3F1A9FE-500E-5EF3-D7D0-04BE429E5ED8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57A5215A-F783-53A1-6654-188128D2172B}"/>
              </a:ext>
            </a:extLst>
          </p:cNvPr>
          <p:cNvGrpSpPr/>
          <p:nvPr/>
        </p:nvGrpSpPr>
        <p:grpSpPr>
          <a:xfrm>
            <a:off x="9135511" y="1646289"/>
            <a:ext cx="1839064" cy="731112"/>
            <a:chOff x="2916942" y="2009276"/>
            <a:chExt cx="2373512" cy="1169353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EE42B015-FC41-CC60-D275-5F5559E7C91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035BCA9F-5598-1DAD-BBBA-35F778DF119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</a:rPr>
                <a:t>PARIS Didier</a:t>
              </a:r>
            </a:p>
            <a:p>
              <a:r>
                <a:rPr lang="fr-FR" sz="800" b="1" dirty="0">
                  <a:solidFill>
                    <a:srgbClr val="7030A0"/>
                  </a:solidFill>
                </a:rPr>
                <a:t>Directeur Sportif National</a:t>
              </a:r>
              <a:endParaRPr lang="fr-FR" sz="800" dirty="0"/>
            </a:p>
            <a:p>
              <a:endParaRPr lang="fr-FR" sz="800" dirty="0">
                <a:hlinkClick r:id="rId5"/>
              </a:endParaRPr>
            </a:p>
            <a:p>
              <a:r>
                <a:rPr lang="fr-FR" sz="800" dirty="0">
                  <a:hlinkClick r:id="rId5"/>
                </a:rPr>
                <a:t>d-paris@ugsel.org</a:t>
              </a:r>
              <a:r>
                <a:rPr lang="fr-FR" sz="800" dirty="0"/>
                <a:t>  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C4A1CE49-52F3-44A3-FE0A-A9DD3D1D211F}"/>
              </a:ext>
            </a:extLst>
          </p:cNvPr>
          <p:cNvGrpSpPr/>
          <p:nvPr/>
        </p:nvGrpSpPr>
        <p:grpSpPr>
          <a:xfrm>
            <a:off x="9115716" y="2628158"/>
            <a:ext cx="1878654" cy="731113"/>
            <a:chOff x="2916942" y="2009275"/>
            <a:chExt cx="2373512" cy="1169354"/>
          </a:xfrm>
        </p:grpSpPr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CE16B281-FC4B-0587-7C30-D6D80509F83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FCD77E24-0459-0728-9FF1-8DEEA707E855}"/>
                </a:ext>
              </a:extLst>
            </p:cNvPr>
            <p:cNvSpPr/>
            <p:nvPr/>
          </p:nvSpPr>
          <p:spPr>
            <a:xfrm>
              <a:off x="2916942" y="2009275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</a:rPr>
                <a:t>PETIT Patricia</a:t>
              </a:r>
            </a:p>
            <a:p>
              <a:r>
                <a:rPr lang="fr-FR" sz="800" b="1" dirty="0">
                  <a:solidFill>
                    <a:srgbClr val="7030A0"/>
                  </a:solidFill>
                </a:rPr>
                <a:t>Resp. National Sports Co</a:t>
              </a:r>
              <a:endParaRPr lang="fr-FR" sz="800" dirty="0"/>
            </a:p>
            <a:p>
              <a:endParaRPr lang="fr-FR" sz="800" dirty="0">
                <a:latin typeface="+mj-lt"/>
                <a:cs typeface="Times New Roman" panose="02020603050405020304" pitchFamily="18" charset="0"/>
                <a:hlinkClick r:id="rId6"/>
              </a:endParaRP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6"/>
                </a:rPr>
                <a:t>p-petit@ugsel.org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" name="Bouton d’action : accueil 169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D29CB1C-2A74-9321-1B84-768A9BFCAD1A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Hexagone 17">
            <a:extLst>
              <a:ext uri="{FF2B5EF4-FFF2-40B4-BE49-F238E27FC236}">
                <a16:creationId xmlns:a16="http://schemas.microsoft.com/office/drawing/2014/main" id="{D230D3E1-DD78-0984-9A2A-6003524BF13C}"/>
              </a:ext>
            </a:extLst>
          </p:cNvPr>
          <p:cNvSpPr/>
          <p:nvPr/>
        </p:nvSpPr>
        <p:spPr>
          <a:xfrm>
            <a:off x="11014067" y="138305"/>
            <a:ext cx="951748" cy="78861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symbole, Emblème, logo, écusson&#10;&#10;Description générée automatiquement">
            <a:hlinkClick r:id="rId8"/>
            <a:extLst>
              <a:ext uri="{FF2B5EF4-FFF2-40B4-BE49-F238E27FC236}">
                <a16:creationId xmlns:a16="http://schemas.microsoft.com/office/drawing/2014/main" id="{61DE148F-0309-FCAB-8DBD-DE06E0C0731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3357" r="22843" b="11595"/>
          <a:stretch/>
        </p:blipFill>
        <p:spPr>
          <a:xfrm>
            <a:off x="11150535" y="104110"/>
            <a:ext cx="678812" cy="836571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19AF52D-5F73-BDA1-7B95-1F21383D0CDE}"/>
              </a:ext>
            </a:extLst>
          </p:cNvPr>
          <p:cNvGrpSpPr/>
          <p:nvPr/>
        </p:nvGrpSpPr>
        <p:grpSpPr>
          <a:xfrm>
            <a:off x="2767709" y="6047600"/>
            <a:ext cx="1983709" cy="731112"/>
            <a:chOff x="2916942" y="2009276"/>
            <a:chExt cx="2373512" cy="1169353"/>
          </a:xfrm>
        </p:grpSpPr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5E9EC0BC-424D-41EF-00FF-7E6AE0B6410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541C06EF-4FAC-BBED-C404-6029F7B761C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ADAM Maria</a:t>
              </a:r>
            </a:p>
            <a:p>
              <a:r>
                <a:rPr lang="fr-FR" sz="800" b="1" dirty="0">
                  <a:solidFill>
                    <a:srgbClr val="0080C6"/>
                  </a:solidFill>
                </a:rPr>
                <a:t>Assistante DTN</a:t>
              </a:r>
            </a:p>
            <a:p>
              <a:endParaRPr lang="fr-FR" sz="800" dirty="0"/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10"/>
                </a:rPr>
                <a:t>madam@fff.fr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8D4ED8E-AD48-30F0-3F80-F006C805741E}"/>
              </a:ext>
            </a:extLst>
          </p:cNvPr>
          <p:cNvGrpSpPr/>
          <p:nvPr/>
        </p:nvGrpSpPr>
        <p:grpSpPr>
          <a:xfrm>
            <a:off x="7218428" y="1646289"/>
            <a:ext cx="1822679" cy="731112"/>
            <a:chOff x="2916942" y="2009276"/>
            <a:chExt cx="2373512" cy="1169353"/>
          </a:xfrm>
        </p:grpSpPr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23DBBD13-428A-687D-059C-06E3FE63C74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C56A0D8A-1769-5FF3-B8AE-9465343A123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</a:rPr>
                <a:t>BOST Frédéric</a:t>
              </a:r>
            </a:p>
            <a:p>
              <a:r>
                <a:rPr lang="fr-FR" sz="800" b="1" dirty="0">
                  <a:solidFill>
                    <a:srgbClr val="FFC000"/>
                  </a:solidFill>
                </a:rPr>
                <a:t>Directeur National Adjoint</a:t>
              </a:r>
            </a:p>
            <a:p>
              <a:endParaRPr lang="fr-FR" sz="800" dirty="0">
                <a:solidFill>
                  <a:srgbClr val="FFC000"/>
                </a:solidFill>
              </a:endParaRPr>
            </a:p>
            <a:p>
              <a:r>
                <a:rPr lang="fr-FR" sz="800" dirty="0">
                  <a:hlinkClick r:id="rId11"/>
                </a:rPr>
                <a:t>Frederic.bost@unss.org</a:t>
              </a:r>
              <a:r>
                <a:rPr lang="fr-FR" sz="800" dirty="0"/>
                <a:t> 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24FE54E-E369-4103-DC50-CA1DF3F3E6E2}"/>
              </a:ext>
            </a:extLst>
          </p:cNvPr>
          <p:cNvGrpSpPr/>
          <p:nvPr/>
        </p:nvGrpSpPr>
        <p:grpSpPr>
          <a:xfrm>
            <a:off x="2778791" y="1607230"/>
            <a:ext cx="1983709" cy="731112"/>
            <a:chOff x="2916942" y="2009276"/>
            <a:chExt cx="2373512" cy="1169353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66514AD5-B304-5AFD-7C36-702C080886F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949C7495-E4E7-018F-8C3D-AB5F769B710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ALCOCER José</a:t>
              </a:r>
            </a:p>
            <a:p>
              <a:r>
                <a:rPr lang="fr-FR" sz="800" b="1" dirty="0">
                  <a:solidFill>
                    <a:srgbClr val="0080C6"/>
                  </a:solidFill>
                </a:rPr>
                <a:t>Entraineur National</a:t>
              </a:r>
            </a:p>
            <a:p>
              <a:endParaRPr lang="fr-FR" sz="800" dirty="0"/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12"/>
                </a:rPr>
                <a:t>jalcocer@fff.fr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BFB6DE94-8F8C-592D-F4FD-F9100C2C95C0}"/>
              </a:ext>
            </a:extLst>
          </p:cNvPr>
          <p:cNvSpPr/>
          <p:nvPr/>
        </p:nvSpPr>
        <p:spPr>
          <a:xfrm>
            <a:off x="162442" y="4404629"/>
            <a:ext cx="2354368" cy="2299346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cs typeface="Gisha" pitchFamily="34" charset="-79"/>
              </a:rPr>
              <a:t>RÉFÉRENTS  CONCOURS 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cs typeface="Gisha" pitchFamily="34" charset="-79"/>
              </a:rPr>
              <a:t>SCOLAIRES :</a:t>
            </a:r>
          </a:p>
          <a:p>
            <a:pPr algn="ctr"/>
            <a:endParaRPr kumimoji="0" lang="fr-FR" sz="1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  <a:p>
            <a:pPr algn="ctr"/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cs typeface="Gisha" pitchFamily="34" charset="-79"/>
              </a:rPr>
              <a:t>FOOT FOR SCHOOLS</a:t>
            </a:r>
          </a:p>
          <a:p>
            <a:pPr algn="ctr"/>
            <a:r>
              <a:rPr lang="fr-FR" sz="1200" b="1" dirty="0">
                <a:solidFill>
                  <a:schemeClr val="bg1"/>
                </a:solidFill>
                <a:cs typeface="Gisha" pitchFamily="34" charset="-79"/>
              </a:rPr>
              <a:t>QUINZAINE du FOOT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488F2505-4EF6-4D05-7A1A-B75B8AF546FB}"/>
              </a:ext>
            </a:extLst>
          </p:cNvPr>
          <p:cNvSpPr/>
          <p:nvPr/>
        </p:nvSpPr>
        <p:spPr>
          <a:xfrm>
            <a:off x="138722" y="1464220"/>
            <a:ext cx="2383224" cy="874122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cs typeface="Gisha" pitchFamily="34" charset="-79"/>
              </a:rPr>
              <a:t>RÉFÉRENTS  SPORTS ETUDES, SECTIONS SPORTIVES, POLE ESPOIRS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59FA4F8-E48D-3F71-E1CC-716B2ABEE214}"/>
              </a:ext>
            </a:extLst>
          </p:cNvPr>
          <p:cNvSpPr/>
          <p:nvPr/>
        </p:nvSpPr>
        <p:spPr>
          <a:xfrm>
            <a:off x="168870" y="2793521"/>
            <a:ext cx="2383224" cy="623503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cs typeface="Gisha" pitchFamily="34" charset="-79"/>
              </a:rPr>
              <a:t>RÉFÉRENT CHALLENGE JEAN LEROY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9FB78D3A-5F4A-39C4-682E-70E54C41E345}"/>
              </a:ext>
            </a:extLst>
          </p:cNvPr>
          <p:cNvSpPr/>
          <p:nvPr/>
        </p:nvSpPr>
        <p:spPr>
          <a:xfrm>
            <a:off x="168870" y="3607832"/>
            <a:ext cx="2383224" cy="623503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bg1"/>
                </a:solidFill>
                <a:cs typeface="Gisha" pitchFamily="34" charset="-79"/>
              </a:rPr>
              <a:t>RÉFÉRENT CHALLENGE MARILOU DURINGER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F8DC95A-320A-33A2-9399-8ADD879750CB}"/>
              </a:ext>
            </a:extLst>
          </p:cNvPr>
          <p:cNvGrpSpPr/>
          <p:nvPr/>
        </p:nvGrpSpPr>
        <p:grpSpPr>
          <a:xfrm>
            <a:off x="2778791" y="3584905"/>
            <a:ext cx="1983709" cy="731112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36E0D8DB-4CB5-79D0-DA48-D88335EE48E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2609D3A8-7272-E92A-86A6-73E830AD396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CARDON Olivier</a:t>
              </a:r>
            </a:p>
            <a:p>
              <a:r>
                <a:rPr lang="fr-FR" sz="800" dirty="0">
                  <a:solidFill>
                    <a:srgbClr val="0070C0"/>
                  </a:solidFill>
                </a:rPr>
                <a:t>Chef de projet – service PPF</a:t>
              </a:r>
            </a:p>
            <a:p>
              <a:r>
                <a:rPr lang="fr-FR" sz="800" dirty="0"/>
                <a:t>06 74 58 37 86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12"/>
                </a:rPr>
                <a:t>jalcocer@fff.fr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E9B475E-4B0A-8728-EC1B-FD378AFF1A43}"/>
              </a:ext>
            </a:extLst>
          </p:cNvPr>
          <p:cNvGrpSpPr/>
          <p:nvPr/>
        </p:nvGrpSpPr>
        <p:grpSpPr>
          <a:xfrm>
            <a:off x="2798036" y="2788660"/>
            <a:ext cx="1983709" cy="731112"/>
            <a:chOff x="2916942" y="2009276"/>
            <a:chExt cx="2373512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3D225315-32AE-1624-196D-7FF11F3A9E9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AAFCACB1-870C-0765-47F6-2BA530B59D9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JOST Margot</a:t>
              </a:r>
            </a:p>
            <a:p>
              <a:r>
                <a:rPr lang="fr-FR" sz="800" dirty="0">
                  <a:solidFill>
                    <a:srgbClr val="0070C0"/>
                  </a:solidFill>
                </a:rPr>
                <a:t>Cheffe de projet – service PPF</a:t>
              </a:r>
            </a:p>
            <a:p>
              <a:r>
                <a:rPr lang="fr-FR" sz="800" dirty="0"/>
                <a:t>06 79 80 23 35</a:t>
              </a:r>
            </a:p>
            <a:p>
              <a:r>
                <a:rPr lang="fr-FR" sz="800" dirty="0">
                  <a:latin typeface="+mj-lt"/>
                  <a:cs typeface="Times New Roman" panose="02020603050405020304" pitchFamily="18" charset="0"/>
                  <a:hlinkClick r:id="rId12"/>
                </a:rPr>
                <a:t>jalcocer@fff.fr</a:t>
              </a:r>
              <a:r>
                <a:rPr lang="fr-FR" sz="800" dirty="0">
                  <a:latin typeface="+mj-lt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0231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9E199FF-8CDF-9BCE-6ECC-AD69F3FB6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21C14A65-CCA7-C2C7-243A-C9220CBE8C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A613EAB-2D18-6447-8180-15D9823175D4}"/>
              </a:ext>
            </a:extLst>
          </p:cNvPr>
          <p:cNvSpPr/>
          <p:nvPr/>
        </p:nvSpPr>
        <p:spPr>
          <a:xfrm>
            <a:off x="1965024" y="2375901"/>
            <a:ext cx="2666056" cy="3513222"/>
          </a:xfrm>
          <a:prstGeom prst="roundRect">
            <a:avLst/>
          </a:prstGeom>
          <a:solidFill>
            <a:srgbClr val="0070C0">
              <a:alpha val="6777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b="1" dirty="0">
                <a:solidFill>
                  <a:schemeClr val="bg1"/>
                </a:solidFill>
              </a:rPr>
              <a:t>CT </a:t>
            </a:r>
            <a:r>
              <a:rPr lang="fr-FR" sz="1200" dirty="0">
                <a:solidFill>
                  <a:schemeClr val="bg1"/>
                </a:solidFill>
              </a:rPr>
              <a:t>: Conseiller Technique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7B6C31-6FF2-AC2D-5290-CBDF878D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32</a:t>
            </a:fld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CE2F7C8-F09B-A09A-256F-09FE550471C0}"/>
              </a:ext>
            </a:extLst>
          </p:cNvPr>
          <p:cNvGrpSpPr/>
          <p:nvPr/>
        </p:nvGrpSpPr>
        <p:grpSpPr>
          <a:xfrm>
            <a:off x="2418709" y="1805403"/>
            <a:ext cx="1734947" cy="731111"/>
            <a:chOff x="2916941" y="2009277"/>
            <a:chExt cx="2373513" cy="1169352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AB21AE07-71F0-D011-EDAE-E758F58BC0D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21C2E4B1-3869-31BC-B26D-4E4B892CB217}"/>
                </a:ext>
              </a:extLst>
            </p:cNvPr>
            <p:cNvSpPr/>
            <p:nvPr/>
          </p:nvSpPr>
          <p:spPr>
            <a:xfrm>
              <a:off x="2916941" y="2009277"/>
              <a:ext cx="2267201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100" b="1" kern="1200" dirty="0">
                  <a:solidFill>
                    <a:schemeClr val="tx1"/>
                  </a:solidFill>
                  <a:latin typeface="Arial" panose="020B0604020202020204"/>
                  <a:ea typeface="+mn-ea"/>
                  <a:cs typeface="+mn-cs"/>
                </a:rPr>
                <a:t>Référents FFF</a:t>
              </a:r>
            </a:p>
          </p:txBody>
        </p:sp>
      </p:grp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1F7AE6ED-783D-69A6-B7CC-C86C140A518E}"/>
              </a:ext>
            </a:extLst>
          </p:cNvPr>
          <p:cNvSpPr/>
          <p:nvPr/>
        </p:nvSpPr>
        <p:spPr>
          <a:xfrm>
            <a:off x="4818328" y="2375901"/>
            <a:ext cx="2666056" cy="3513222"/>
          </a:xfrm>
          <a:prstGeom prst="roundRect">
            <a:avLst/>
          </a:prstGeom>
          <a:solidFill>
            <a:srgbClr val="0070C0">
              <a:alpha val="6777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fr-FR" sz="12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IA - IPR </a:t>
            </a:r>
            <a:r>
              <a:rPr lang="fr-FR" sz="1200" dirty="0">
                <a:solidFill>
                  <a:schemeClr val="bg1"/>
                </a:solidFill>
              </a:rPr>
              <a:t>: Inspecteur d’Académie-Inspecteur Pédagogique Régional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D1434786-A6D6-F7FE-020E-8819B1562C1F}"/>
              </a:ext>
            </a:extLst>
          </p:cNvPr>
          <p:cNvSpPr/>
          <p:nvPr/>
        </p:nvSpPr>
        <p:spPr>
          <a:xfrm>
            <a:off x="7671632" y="2390322"/>
            <a:ext cx="2666056" cy="3513222"/>
          </a:xfrm>
          <a:prstGeom prst="roundRect">
            <a:avLst/>
          </a:prstGeom>
          <a:solidFill>
            <a:srgbClr val="0070C0">
              <a:alpha val="67779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DSR : </a:t>
            </a:r>
            <a:r>
              <a:rPr lang="fr-FR" sz="1200" dirty="0">
                <a:solidFill>
                  <a:schemeClr val="bg1"/>
                </a:solidFill>
              </a:rPr>
              <a:t>Directeur de Service Régional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b="1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bg1"/>
                </a:solidFill>
              </a:rPr>
              <a:t>DSD : </a:t>
            </a:r>
            <a:r>
              <a:rPr lang="fr-FR" sz="1200" dirty="0">
                <a:solidFill>
                  <a:schemeClr val="bg1"/>
                </a:solidFill>
              </a:rPr>
              <a:t>Directeur de Service Départemental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EFD3838-14F8-EC8A-E58E-15882F9E0813}"/>
              </a:ext>
            </a:extLst>
          </p:cNvPr>
          <p:cNvGrpSpPr/>
          <p:nvPr/>
        </p:nvGrpSpPr>
        <p:grpSpPr>
          <a:xfrm>
            <a:off x="5149796" y="1806847"/>
            <a:ext cx="1955081" cy="731112"/>
            <a:chOff x="2916942" y="2009276"/>
            <a:chExt cx="2373512" cy="1169353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D594EDAF-446D-09F5-BAA9-05C686B9A42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CC348CE-8723-7528-4910-B4544918CF3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FR" sz="1100" b="1" dirty="0"/>
                <a:t>Référents Éducation Nationale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5BF43CA8-9949-436C-18F6-3A957B81836D}"/>
              </a:ext>
            </a:extLst>
          </p:cNvPr>
          <p:cNvGrpSpPr/>
          <p:nvPr/>
        </p:nvGrpSpPr>
        <p:grpSpPr>
          <a:xfrm>
            <a:off x="8027120" y="1830873"/>
            <a:ext cx="1955080" cy="731112"/>
            <a:chOff x="2916942" y="2009276"/>
            <a:chExt cx="2373512" cy="1169353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CAB116A-7D2B-E584-EC2A-B54EBA90608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8D3F2141-029F-81F2-2543-FF4487A0CE2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r>
                <a:rPr lang="fr-FR" sz="1100" b="1" dirty="0"/>
                <a:t>Référents UNSS</a:t>
              </a:r>
            </a:p>
            <a:p>
              <a:pPr lvl="0" algn="ctr"/>
              <a:r>
                <a:rPr lang="fr-FR" sz="1050" dirty="0"/>
                <a:t>(</a:t>
              </a:r>
              <a:r>
                <a:rPr lang="fr-FR" sz="1050" b="0" dirty="0"/>
                <a:t>Union Nationale du Sport Scolaire)</a:t>
              </a:r>
              <a:endParaRPr lang="fr-FR" sz="1050" dirty="0"/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A822BE2-FD35-0F4C-941E-3CEED3403018}"/>
              </a:ext>
            </a:extLst>
          </p:cNvPr>
          <p:cNvSpPr/>
          <p:nvPr/>
        </p:nvSpPr>
        <p:spPr>
          <a:xfrm>
            <a:off x="4094429" y="602882"/>
            <a:ext cx="4003142" cy="576183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FFFFFF"/>
                </a:solidFill>
                <a:latin typeface="Arial" panose="020B0604020202020204"/>
                <a:cs typeface="Gisha" pitchFamily="34" charset="-79"/>
              </a:rPr>
              <a:t>RÉFÉRENTS</a:t>
            </a:r>
          </a:p>
        </p:txBody>
      </p:sp>
    </p:spTree>
    <p:extLst>
      <p:ext uri="{BB962C8B-B14F-4D97-AF65-F5344CB8AC3E}">
        <p14:creationId xmlns:p14="http://schemas.microsoft.com/office/powerpoint/2010/main" val="39833957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253E204-69E3-F74A-3F39-20CBF4F21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45D284B6-464E-855D-D5E1-CBE18713B5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372A9B6-5917-2F92-E470-762D02BD9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33</a:t>
            </a:fld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782BB715-334E-89BE-DCFB-7CE9DE41BC6E}"/>
              </a:ext>
            </a:extLst>
          </p:cNvPr>
          <p:cNvCxnSpPr>
            <a:cxnSpLocks/>
          </p:cNvCxnSpPr>
          <p:nvPr/>
        </p:nvCxnSpPr>
        <p:spPr>
          <a:xfrm>
            <a:off x="3996266" y="728133"/>
            <a:ext cx="0" cy="514589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0CC633F8-29DD-A880-A7E0-77CDF789F566}"/>
              </a:ext>
            </a:extLst>
          </p:cNvPr>
          <p:cNvSpPr txBox="1"/>
          <p:nvPr/>
        </p:nvSpPr>
        <p:spPr>
          <a:xfrm>
            <a:off x="4294776" y="460684"/>
            <a:ext cx="41718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</a:t>
            </a:r>
            <a:r>
              <a:rPr lang="fr-FR" sz="6600" spc="600" dirty="0">
                <a:solidFill>
                  <a:srgbClr val="001F6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LAISIR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0EFAEF4-9A9B-F155-9914-FE80FA1BB940}"/>
              </a:ext>
            </a:extLst>
          </p:cNvPr>
          <p:cNvSpPr txBox="1"/>
          <p:nvPr/>
        </p:nvSpPr>
        <p:spPr>
          <a:xfrm>
            <a:off x="4294776" y="1596331"/>
            <a:ext cx="4764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R</a:t>
            </a:r>
            <a:r>
              <a:rPr lang="fr-FR" sz="6600" spc="600" dirty="0">
                <a:solidFill>
                  <a:srgbClr val="001F6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ESPECT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2132835-D942-8C35-8306-E7710251EBF7}"/>
              </a:ext>
            </a:extLst>
          </p:cNvPr>
          <p:cNvSpPr txBox="1"/>
          <p:nvPr/>
        </p:nvSpPr>
        <p:spPr>
          <a:xfrm>
            <a:off x="4294776" y="2731978"/>
            <a:ext cx="8138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</a:t>
            </a:r>
            <a:r>
              <a:rPr lang="fr-FR" sz="6600" spc="600" dirty="0">
                <a:solidFill>
                  <a:srgbClr val="001F6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NGAGEMENT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4660AD5-D3FE-83B8-F200-2EEC154F852A}"/>
              </a:ext>
            </a:extLst>
          </p:cNvPr>
          <p:cNvSpPr txBox="1"/>
          <p:nvPr/>
        </p:nvSpPr>
        <p:spPr>
          <a:xfrm>
            <a:off x="4294776" y="3867625"/>
            <a:ext cx="8138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</a:t>
            </a:r>
            <a:r>
              <a:rPr lang="fr-FR" sz="6600" spc="600" dirty="0">
                <a:solidFill>
                  <a:srgbClr val="001F6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OLÉRANCE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229344E-4008-09D3-6690-1D3D61EA6E35}"/>
              </a:ext>
            </a:extLst>
          </p:cNvPr>
          <p:cNvSpPr txBox="1"/>
          <p:nvPr/>
        </p:nvSpPr>
        <p:spPr>
          <a:xfrm>
            <a:off x="4294776" y="5003271"/>
            <a:ext cx="81386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spc="600" dirty="0">
                <a:solidFill>
                  <a:schemeClr val="accent1">
                    <a:lumMod val="60000"/>
                    <a:lumOff val="40000"/>
                  </a:schemeClr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</a:t>
            </a:r>
            <a:r>
              <a:rPr lang="fr-FR" sz="6600" spc="600" dirty="0">
                <a:solidFill>
                  <a:srgbClr val="001F60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OLIDARITÉ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2406F9E-893D-35C9-F340-E39BAE22D727}"/>
              </a:ext>
            </a:extLst>
          </p:cNvPr>
          <p:cNvSpPr txBox="1"/>
          <p:nvPr/>
        </p:nvSpPr>
        <p:spPr>
          <a:xfrm>
            <a:off x="4756686" y="1373064"/>
            <a:ext cx="564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jouer, de regarder, d’encadrer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3B0DD03-7550-CAA0-FB4F-F99EFDB4385C}"/>
              </a:ext>
            </a:extLst>
          </p:cNvPr>
          <p:cNvSpPr txBox="1"/>
          <p:nvPr/>
        </p:nvSpPr>
        <p:spPr>
          <a:xfrm>
            <a:off x="4756686" y="2519091"/>
            <a:ext cx="294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l’adversaire, des différences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0757262-8620-B209-3103-F9E7FC4414AF}"/>
              </a:ext>
            </a:extLst>
          </p:cNvPr>
          <p:cNvSpPr txBox="1"/>
          <p:nvPr/>
        </p:nvSpPr>
        <p:spPr>
          <a:xfrm>
            <a:off x="4740729" y="3665118"/>
            <a:ext cx="294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sportif comme bénévole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8B7C0A7-1358-3F05-3B10-B9230E0E9D49}"/>
              </a:ext>
            </a:extLst>
          </p:cNvPr>
          <p:cNvSpPr txBox="1"/>
          <p:nvPr/>
        </p:nvSpPr>
        <p:spPr>
          <a:xfrm>
            <a:off x="4740729" y="4771028"/>
            <a:ext cx="5546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envers les autres, mais aussi envers les évolutions de la société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AC5723B-8447-B483-2643-2246EB47D2A5}"/>
              </a:ext>
            </a:extLst>
          </p:cNvPr>
          <p:cNvSpPr txBox="1"/>
          <p:nvPr/>
        </p:nvSpPr>
        <p:spPr>
          <a:xfrm>
            <a:off x="4756686" y="5972199"/>
            <a:ext cx="564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dans la pratique du sport d’équipe comme dans la relation entre le monde amateur et professionnel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DF0683A-4098-7519-3B4F-2E75525632A1}"/>
              </a:ext>
            </a:extLst>
          </p:cNvPr>
          <p:cNvSpPr txBox="1"/>
          <p:nvPr/>
        </p:nvSpPr>
        <p:spPr>
          <a:xfrm>
            <a:off x="1736281" y="1785858"/>
            <a:ext cx="1847656" cy="3286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4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 encadrant la pratique du football du monde amateur au très haut niveau de la sélection nationale, la FFF garantit le respect par tous, des valeurs qu’elle promeut </a:t>
            </a:r>
          </a:p>
        </p:txBody>
      </p:sp>
    </p:spTree>
    <p:extLst>
      <p:ext uri="{BB962C8B-B14F-4D97-AF65-F5344CB8AC3E}">
        <p14:creationId xmlns:p14="http://schemas.microsoft.com/office/powerpoint/2010/main" val="88428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5B652AC-084E-98FA-EEF6-F886FF670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3DADB89A-E4EB-1922-B83C-3056E4E9E7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 descr="Une image contenant texte, Police, capture d’écran, blanc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7440B7D7-4C51-F20A-3709-B735DBD64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70" y="401310"/>
            <a:ext cx="1766033" cy="923760"/>
          </a:xfrm>
          <a:prstGeom prst="rect">
            <a:avLst/>
          </a:prstGeom>
        </p:spPr>
      </p:pic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A3261FD3-0415-4F21-46A6-C20A37F2B95A}"/>
              </a:ext>
            </a:extLst>
          </p:cNvPr>
          <p:cNvSpPr/>
          <p:nvPr/>
        </p:nvSpPr>
        <p:spPr>
          <a:xfrm>
            <a:off x="357485" y="1439470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B4473435-1910-CB6B-F34F-EBF551DE5E29}"/>
              </a:ext>
            </a:extLst>
          </p:cNvPr>
          <p:cNvSpPr/>
          <p:nvPr/>
        </p:nvSpPr>
        <p:spPr>
          <a:xfrm>
            <a:off x="3014347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56097AB-9B73-D62E-7F81-73258483F1E0}"/>
              </a:ext>
            </a:extLst>
          </p:cNvPr>
          <p:cNvSpPr/>
          <p:nvPr/>
        </p:nvSpPr>
        <p:spPr>
          <a:xfrm>
            <a:off x="5190128" y="878478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F146BD0-6DF7-88C8-3DC4-89DDDCFCC95E}"/>
              </a:ext>
            </a:extLst>
          </p:cNvPr>
          <p:cNvSpPr/>
          <p:nvPr/>
        </p:nvSpPr>
        <p:spPr>
          <a:xfrm>
            <a:off x="7426197" y="87847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45D18E97-9865-7FAD-3D4C-5DF5506491AC}"/>
              </a:ext>
            </a:extLst>
          </p:cNvPr>
          <p:cNvSpPr/>
          <p:nvPr/>
        </p:nvSpPr>
        <p:spPr>
          <a:xfrm>
            <a:off x="9629921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E9E874C-BFC4-40B3-17B8-C36BF2CA938A}"/>
              </a:ext>
            </a:extLst>
          </p:cNvPr>
          <p:cNvSpPr/>
          <p:nvPr/>
        </p:nvSpPr>
        <p:spPr>
          <a:xfrm rot="16200000">
            <a:off x="-1652140" y="4360053"/>
            <a:ext cx="4264169" cy="278976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DCE56BD-251F-0DE5-AFE3-A815F59F2A98}"/>
              </a:ext>
            </a:extLst>
          </p:cNvPr>
          <p:cNvSpPr/>
          <p:nvPr/>
        </p:nvSpPr>
        <p:spPr>
          <a:xfrm>
            <a:off x="783848" y="5995736"/>
            <a:ext cx="1432173" cy="3795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Puy-de-Dôme (63)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AEF0B5C0-2286-E250-975E-305A601A464E}"/>
              </a:ext>
            </a:extLst>
          </p:cNvPr>
          <p:cNvSpPr/>
          <p:nvPr/>
        </p:nvSpPr>
        <p:spPr>
          <a:xfrm>
            <a:off x="783849" y="4807602"/>
            <a:ext cx="1432172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Haute-Loire (43)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7CA17B8-166A-6179-E3B3-6E1E081B9905}"/>
              </a:ext>
            </a:extLst>
          </p:cNvPr>
          <p:cNvSpPr/>
          <p:nvPr/>
        </p:nvSpPr>
        <p:spPr>
          <a:xfrm>
            <a:off x="783848" y="2534081"/>
            <a:ext cx="1431763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Allier (03)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9CBE1C43-1C4D-F567-7AF0-A7F114076E16}"/>
              </a:ext>
            </a:extLst>
          </p:cNvPr>
          <p:cNvGrpSpPr/>
          <p:nvPr/>
        </p:nvGrpSpPr>
        <p:grpSpPr>
          <a:xfrm>
            <a:off x="2576144" y="1342316"/>
            <a:ext cx="1858126" cy="822994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08E4080A-68F1-3B1B-7C81-6DD00471E80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DB54ABD2-7B67-8A37-D8ED-BF30622F5064}"/>
                </a:ext>
              </a:extLst>
            </p:cNvPr>
            <p:cNvSpPr/>
            <p:nvPr/>
          </p:nvSpPr>
          <p:spPr>
            <a:xfrm>
              <a:off x="2916942" y="2009276"/>
              <a:ext cx="2267202" cy="9924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POPP François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CTR DAP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06 60 49 42 75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fpopp@laurafoot.fff.fr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CABF421-9D6A-AB3E-667E-FA3B6AE44F88}"/>
              </a:ext>
            </a:extLst>
          </p:cNvPr>
          <p:cNvGrpSpPr/>
          <p:nvPr/>
        </p:nvGrpSpPr>
        <p:grpSpPr>
          <a:xfrm>
            <a:off x="2575107" y="2370466"/>
            <a:ext cx="1858125" cy="805483"/>
            <a:chOff x="2916942" y="1425632"/>
            <a:chExt cx="2373512" cy="1752997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5ABBA7E2-1A01-F0E5-2A0D-A629526C3101}"/>
                </a:ext>
              </a:extLst>
            </p:cNvPr>
            <p:cNvSpPr/>
            <p:nvPr/>
          </p:nvSpPr>
          <p:spPr>
            <a:xfrm>
              <a:off x="3023254" y="1562941"/>
              <a:ext cx="2267200" cy="161568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72BA70B-64C4-316D-4060-073B44D667B2}"/>
                </a:ext>
              </a:extLst>
            </p:cNvPr>
            <p:cNvSpPr/>
            <p:nvPr/>
          </p:nvSpPr>
          <p:spPr>
            <a:xfrm>
              <a:off x="2916942" y="1425632"/>
              <a:ext cx="2267200" cy="148335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CHAOUKI Wahid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ALLIER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wchaouki@laurafoot.fff.fr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68549ECD-7CC0-AFC1-4674-4BAA228D77D6}"/>
              </a:ext>
            </a:extLst>
          </p:cNvPr>
          <p:cNvGrpSpPr/>
          <p:nvPr/>
        </p:nvGrpSpPr>
        <p:grpSpPr>
          <a:xfrm>
            <a:off x="2558393" y="3408783"/>
            <a:ext cx="1858127" cy="878013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1A8AC637-29BC-DBE6-1564-8BAF52CB66E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8929F80C-4B63-8356-E756-043994C67BF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NEUVILLE Nicolas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CANTAL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06 12 17 65 66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nneuville@laurafoot.fff.fr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CB85F9A0-E832-91EE-0E2A-BADD60C4A69F}"/>
              </a:ext>
            </a:extLst>
          </p:cNvPr>
          <p:cNvGrpSpPr/>
          <p:nvPr/>
        </p:nvGrpSpPr>
        <p:grpSpPr>
          <a:xfrm>
            <a:off x="2580095" y="5832395"/>
            <a:ext cx="1858126" cy="811528"/>
            <a:chOff x="2748495" y="2009276"/>
            <a:chExt cx="2541959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5B3A71CD-066B-8277-E0DF-EC96F866E47C}"/>
                </a:ext>
              </a:extLst>
            </p:cNvPr>
            <p:cNvSpPr/>
            <p:nvPr/>
          </p:nvSpPr>
          <p:spPr>
            <a:xfrm>
              <a:off x="2863788" y="2096363"/>
              <a:ext cx="2426666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FF7609F6-C12C-8633-A0F6-8013140B1455}"/>
                </a:ext>
              </a:extLst>
            </p:cNvPr>
            <p:cNvSpPr/>
            <p:nvPr/>
          </p:nvSpPr>
          <p:spPr>
            <a:xfrm>
              <a:off x="2748495" y="2009276"/>
              <a:ext cx="2435648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FLORE Fabien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PUY DE DOME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06 34 52 17 30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8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fflore@laurafoot.fff.fr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3287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 </a:t>
              </a: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4C97E990-340E-81FA-AAED-99F0E569CF98}"/>
              </a:ext>
            </a:extLst>
          </p:cNvPr>
          <p:cNvGrpSpPr/>
          <p:nvPr/>
        </p:nvGrpSpPr>
        <p:grpSpPr>
          <a:xfrm>
            <a:off x="6943097" y="2376730"/>
            <a:ext cx="1917950" cy="799219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89AA5AC0-D1A4-9B9B-A2F7-3D39082E8E0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44F599C5-2D9C-37D1-3AE7-216ABF61894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BEGERT Thomas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ALLIER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06 62 47 01 33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sd003@unss.org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393B7CAF-0398-CD6D-E6E2-62C9BA63BED5}"/>
              </a:ext>
            </a:extLst>
          </p:cNvPr>
          <p:cNvGrpSpPr/>
          <p:nvPr/>
        </p:nvGrpSpPr>
        <p:grpSpPr>
          <a:xfrm>
            <a:off x="6960616" y="4615641"/>
            <a:ext cx="1900430" cy="817117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CDCCAABD-A5AA-7BFC-C7DE-C16F3426DB5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C245655E-D19B-588B-29DF-A35197643D0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FALCON Hélène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HAUTE-LOIRE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06 82 15 38 89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sd043@unss.org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8978CE73-3957-5E86-85BC-ABB126C1C392}"/>
              </a:ext>
            </a:extLst>
          </p:cNvPr>
          <p:cNvGrpSpPr/>
          <p:nvPr/>
        </p:nvGrpSpPr>
        <p:grpSpPr>
          <a:xfrm>
            <a:off x="6943096" y="1340062"/>
            <a:ext cx="1917951" cy="821706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1DC2A1DC-7AE5-5B52-DD99-C86E63DCA2E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83DAE93C-9507-AFB4-8265-97C451A2134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all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VIALLY</a:t>
              </a: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Bertrand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06 88 42 47 09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0"/>
                </a:rPr>
                <a:t>bertrand.vially@unss.org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6564FA83-0212-3D9B-2008-760253B22AFE}"/>
              </a:ext>
            </a:extLst>
          </p:cNvPr>
          <p:cNvGrpSpPr/>
          <p:nvPr/>
        </p:nvGrpSpPr>
        <p:grpSpPr>
          <a:xfrm>
            <a:off x="9146820" y="1340063"/>
            <a:ext cx="1917951" cy="821706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081CDF10-D4E1-B5FA-3693-62992AC026A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43ED5257-B782-3ABD-5911-8D27F6B2250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BALTHAZAR Thibault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06 89 95 16 98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t-balthazard@ugsel.org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54739F59-30C3-AEE5-D816-BC772A929098}"/>
              </a:ext>
            </a:extLst>
          </p:cNvPr>
          <p:cNvGrpSpPr/>
          <p:nvPr/>
        </p:nvGrpSpPr>
        <p:grpSpPr>
          <a:xfrm>
            <a:off x="4707251" y="1340062"/>
            <a:ext cx="1908385" cy="825248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B2E414E1-1C79-6442-4269-02E32C320EC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571A2E2D-71B4-A19D-EC0D-870B044460A4}"/>
                </a:ext>
              </a:extLst>
            </p:cNvPr>
            <p:cNvSpPr/>
            <p:nvPr/>
          </p:nvSpPr>
          <p:spPr>
            <a:xfrm>
              <a:off x="2916942" y="2009276"/>
              <a:ext cx="2267202" cy="98746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BODET Jean-Marc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2"/>
                </a:rPr>
                <a:t>jean-marc.bodet@ac-clermont.fr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39168950-7B69-E1BD-B043-9B5D5503A873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CLERMONT-FERRAND – LIGUE AUVERGNE-RHÔNE-ALPES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105" name="Bouton d’action : accueil 169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301095AB-0B08-38B8-FE92-86A48BF50C67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09DDFEE-4BCB-F9D0-6543-0A3314EE32D8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0985EB0-D1D4-B8D3-75C2-6300F67CBD06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B015310-6D74-7707-3B73-824862292FD2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6BC2F28-0B0C-5C92-6144-01EBE94F8278}"/>
              </a:ext>
            </a:extLst>
          </p:cNvPr>
          <p:cNvSpPr/>
          <p:nvPr/>
        </p:nvSpPr>
        <p:spPr>
          <a:xfrm>
            <a:off x="771033" y="3603325"/>
            <a:ext cx="1432172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Cantal (15)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9089E13-8336-6FD4-E19E-31E7F29E0FD5}"/>
              </a:ext>
            </a:extLst>
          </p:cNvPr>
          <p:cNvGrpSpPr/>
          <p:nvPr/>
        </p:nvGrpSpPr>
        <p:grpSpPr>
          <a:xfrm>
            <a:off x="2576143" y="4620134"/>
            <a:ext cx="1858939" cy="812625"/>
            <a:chOff x="2916942" y="2009276"/>
            <a:chExt cx="2373512" cy="1122217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4904881C-232A-B627-39A6-826EA900E4CA}"/>
                </a:ext>
              </a:extLst>
            </p:cNvPr>
            <p:cNvSpPr/>
            <p:nvPr/>
          </p:nvSpPr>
          <p:spPr>
            <a:xfrm>
              <a:off x="3023251" y="2096363"/>
              <a:ext cx="2267203" cy="103513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A2D0E44E-52F2-7FCB-5DE5-8F2045357E1F}"/>
                </a:ext>
              </a:extLst>
            </p:cNvPr>
            <p:cNvSpPr/>
            <p:nvPr/>
          </p:nvSpPr>
          <p:spPr>
            <a:xfrm>
              <a:off x="2916942" y="2009276"/>
              <a:ext cx="2267202" cy="94954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GADEN Yannick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PPFHAUTE 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06 73 85 57 30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4"/>
                </a:rPr>
                <a:t>ygaden@laurafoot.fff.fr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43F6B7B2-6C34-89D8-A5DA-09071AB3FD26}"/>
              </a:ext>
            </a:extLst>
          </p:cNvPr>
          <p:cNvGrpSpPr/>
          <p:nvPr/>
        </p:nvGrpSpPr>
        <p:grpSpPr>
          <a:xfrm>
            <a:off x="6960616" y="5844692"/>
            <a:ext cx="1901954" cy="799231"/>
            <a:chOff x="2916942" y="2009276"/>
            <a:chExt cx="2373512" cy="1169353"/>
          </a:xfrm>
        </p:grpSpPr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B64E1068-4059-4226-CA26-07F2AC08B9C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9B61B704-452C-B937-5204-0EE029A0726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MONTENOT Emmanuel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PUY-DE-DÔME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06 07 24 02 76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sd063@unss.org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578A25B8-B271-8CE2-2564-F6C06FFFDE68}"/>
              </a:ext>
            </a:extLst>
          </p:cNvPr>
          <p:cNvGrpSpPr/>
          <p:nvPr/>
        </p:nvGrpSpPr>
        <p:grpSpPr>
          <a:xfrm>
            <a:off x="6943097" y="3411007"/>
            <a:ext cx="1917950" cy="878013"/>
            <a:chOff x="2916942" y="2009276"/>
            <a:chExt cx="2373512" cy="1169353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1D5D2F93-AB14-5E62-8121-2F0DBBD5DD7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3911A573-D570-4F33-954E-62682924FD9A}"/>
                </a:ext>
              </a:extLst>
            </p:cNvPr>
            <p:cNvSpPr/>
            <p:nvPr/>
          </p:nvSpPr>
          <p:spPr>
            <a:xfrm>
              <a:off x="2916942" y="2009276"/>
              <a:ext cx="2267202" cy="9942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DUMONTEL Hervé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CANTAL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06 75 98 64 47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6"/>
                </a:rPr>
                <a:t>sd015@unss.org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D539E80B-CF9F-3D57-CDF9-511E64A7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F6ACC1A1-83E4-C4DC-E517-D1ED407BD7E9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9495314" y="2882326"/>
            <a:chExt cx="1364221" cy="1168863"/>
          </a:xfrm>
        </p:grpSpPr>
        <p:sp>
          <p:nvSpPr>
            <p:cNvPr id="3" name="Hexagone 2">
              <a:extLst>
                <a:ext uri="{FF2B5EF4-FFF2-40B4-BE49-F238E27FC236}">
                  <a16:creationId xmlns:a16="http://schemas.microsoft.com/office/drawing/2014/main" id="{70EE0659-1758-13DA-8596-5E7004CEB586}"/>
                </a:ext>
              </a:extLst>
            </p:cNvPr>
            <p:cNvSpPr/>
            <p:nvPr/>
          </p:nvSpPr>
          <p:spPr>
            <a:xfrm>
              <a:off x="9495314" y="2882326"/>
              <a:ext cx="1364221" cy="1168863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6" name="Image 55" descr="Une image contenant Panneau de signalisation, Panneau de stop, symbole, signe&#10;&#10;Description générée automatiquement">
              <a:hlinkClick r:id="rId17"/>
              <a:extLst>
                <a:ext uri="{FF2B5EF4-FFF2-40B4-BE49-F238E27FC236}">
                  <a16:creationId xmlns:a16="http://schemas.microsoft.com/office/drawing/2014/main" id="{D44D1259-08F7-0891-8ED4-2B87F08B1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806470" y="3067316"/>
              <a:ext cx="741907" cy="855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56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21EF896-4D96-9EAD-0683-D66F1FA6F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E6BADF77-B69B-DAD1-612E-BABB1033CCD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9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1EAA4535-8363-1AB5-04B0-32864A320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5" y="411515"/>
            <a:ext cx="918010" cy="91801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AE1C75D-15DD-EDC5-26D1-9FAC7A3D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3168B6D-E81A-35B7-DB6F-75DDBCC5943F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C56CF44-0606-55F5-7841-64F6A7A33553}"/>
              </a:ext>
            </a:extLst>
          </p:cNvPr>
          <p:cNvSpPr/>
          <p:nvPr/>
        </p:nvSpPr>
        <p:spPr>
          <a:xfrm>
            <a:off x="2909472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D1C2F21-BD11-1164-1E78-017F18105E12}"/>
              </a:ext>
            </a:extLst>
          </p:cNvPr>
          <p:cNvSpPr/>
          <p:nvPr/>
        </p:nvSpPr>
        <p:spPr>
          <a:xfrm>
            <a:off x="5262779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A52E59A7-F753-FCB8-8597-57548FC5E21F}"/>
              </a:ext>
            </a:extLst>
          </p:cNvPr>
          <p:cNvSpPr/>
          <p:nvPr/>
        </p:nvSpPr>
        <p:spPr>
          <a:xfrm>
            <a:off x="7544193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E8CB06B7-E529-BBA1-3087-E7F43ABBEAD6}"/>
              </a:ext>
            </a:extLst>
          </p:cNvPr>
          <p:cNvSpPr/>
          <p:nvPr/>
        </p:nvSpPr>
        <p:spPr>
          <a:xfrm>
            <a:off x="9773925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B3D266C-C80C-F881-7DC8-3E6A6C1B3476}"/>
              </a:ext>
            </a:extLst>
          </p:cNvPr>
          <p:cNvSpPr/>
          <p:nvPr/>
        </p:nvSpPr>
        <p:spPr>
          <a:xfrm rot="16200000">
            <a:off x="-1491965" y="4311885"/>
            <a:ext cx="3963131" cy="298285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7370A7E2-9CC1-BED4-8A36-91AAB64AA259}"/>
              </a:ext>
            </a:extLst>
          </p:cNvPr>
          <p:cNvSpPr/>
          <p:nvPr/>
        </p:nvSpPr>
        <p:spPr>
          <a:xfrm>
            <a:off x="818299" y="2772579"/>
            <a:ext cx="1200378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Ain (01)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96F9A70-D674-B9DF-8D40-9A569539305A}"/>
              </a:ext>
            </a:extLst>
          </p:cNvPr>
          <p:cNvSpPr/>
          <p:nvPr/>
        </p:nvSpPr>
        <p:spPr>
          <a:xfrm>
            <a:off x="818298" y="4121888"/>
            <a:ext cx="1201757" cy="50034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Loire (42)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E9DF4CA-7509-963D-DEC8-A1A4511320BD}"/>
              </a:ext>
            </a:extLst>
          </p:cNvPr>
          <p:cNvGrpSpPr/>
          <p:nvPr/>
        </p:nvGrpSpPr>
        <p:grpSpPr>
          <a:xfrm>
            <a:off x="2579299" y="2618184"/>
            <a:ext cx="1734945" cy="799333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13787770-7604-4C22-424E-656182DA4F0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ACD01DA1-8771-4441-181C-B4EB9AAAAB8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BRESSOUX Jean-Marie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06 38 98 82 66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jmbressoux@ain.fff.fr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FCBD7D97-2F37-FDB7-5222-CA6767709B8D}"/>
              </a:ext>
            </a:extLst>
          </p:cNvPr>
          <p:cNvGrpSpPr/>
          <p:nvPr/>
        </p:nvGrpSpPr>
        <p:grpSpPr>
          <a:xfrm>
            <a:off x="7086311" y="1528257"/>
            <a:ext cx="1867512" cy="781032"/>
            <a:chOff x="2916942" y="2009274"/>
            <a:chExt cx="2373512" cy="1257326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3E165A97-2ACD-E917-41BA-53B443E03928}"/>
                </a:ext>
              </a:extLst>
            </p:cNvPr>
            <p:cNvSpPr/>
            <p:nvPr/>
          </p:nvSpPr>
          <p:spPr>
            <a:xfrm>
              <a:off x="3023252" y="2096363"/>
              <a:ext cx="2267202" cy="117023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D1BC8371-C889-46B2-E5E7-A39BD0C1974F}"/>
                </a:ext>
              </a:extLst>
            </p:cNvPr>
            <p:cNvSpPr/>
            <p:nvPr/>
          </p:nvSpPr>
          <p:spPr>
            <a:xfrm>
              <a:off x="2916942" y="2009274"/>
              <a:ext cx="2267202" cy="106848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GERBET Sophie 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06 78 65 36 84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sr-lyon@unss.org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4180DEEC-D71E-E6DE-4939-BB402A3781B8}"/>
              </a:ext>
            </a:extLst>
          </p:cNvPr>
          <p:cNvGrpSpPr/>
          <p:nvPr/>
        </p:nvGrpSpPr>
        <p:grpSpPr>
          <a:xfrm>
            <a:off x="7086311" y="4012220"/>
            <a:ext cx="1867512" cy="800434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26EDF9C0-1840-C4EE-75C3-A58A0DC3002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96A7307E-9266-9AB4-BEE9-FEE9628627B3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PONCET Laurence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04 77 59 56 20 / 06 27 27 48 14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laurence.poncet@unss.org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BD60D80-B07D-ACC7-0467-8D8DC6B15D18}"/>
              </a:ext>
            </a:extLst>
          </p:cNvPr>
          <p:cNvGrpSpPr/>
          <p:nvPr/>
        </p:nvGrpSpPr>
        <p:grpSpPr>
          <a:xfrm>
            <a:off x="7030595" y="5182571"/>
            <a:ext cx="2062587" cy="1202560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7E1D57AE-F1A7-FB46-5039-DE4D8905A06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A7A59186-3A32-950A-AFD0-625AAAC08DB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LETARD Dominique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CHOLLOT Patrick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RHÔNE / DASD RHÔNE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72 80 37 50 / 06 72 80 38 60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sd069@unss.org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/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sd069@unss.org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22BA18D9-C6ED-ADAC-AEB2-C12688A40CFF}"/>
              </a:ext>
            </a:extLst>
          </p:cNvPr>
          <p:cNvGrpSpPr/>
          <p:nvPr/>
        </p:nvGrpSpPr>
        <p:grpSpPr>
          <a:xfrm>
            <a:off x="7086311" y="2622338"/>
            <a:ext cx="1867512" cy="795180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D898EBF6-9014-76AC-2CCF-3CF659EEA65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325191CA-2883-761D-C555-E6841387068F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ESPOSITO Yves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06 72 80 37 45 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yves.esposito@unss.org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0EE3B060-3671-7712-AD01-62907986DD05}"/>
              </a:ext>
            </a:extLst>
          </p:cNvPr>
          <p:cNvGrpSpPr/>
          <p:nvPr/>
        </p:nvGrpSpPr>
        <p:grpSpPr>
          <a:xfrm>
            <a:off x="9316043" y="1534981"/>
            <a:ext cx="1867511" cy="780530"/>
            <a:chOff x="2916942" y="2009276"/>
            <a:chExt cx="2373512" cy="12682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C068BEB5-8F0C-B813-8EF6-CACE1EE08019}"/>
                </a:ext>
              </a:extLst>
            </p:cNvPr>
            <p:cNvSpPr/>
            <p:nvPr/>
          </p:nvSpPr>
          <p:spPr>
            <a:xfrm>
              <a:off x="3023252" y="2096362"/>
              <a:ext cx="2267202" cy="11811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82539FC0-3EFC-0AFB-67C4-4BD1D08DE392}"/>
                </a:ext>
              </a:extLst>
            </p:cNvPr>
            <p:cNvSpPr/>
            <p:nvPr/>
          </p:nvSpPr>
          <p:spPr>
            <a:xfrm>
              <a:off x="2916942" y="2009276"/>
              <a:ext cx="2267202" cy="10675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BALTHAZAR Thibault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06 89 95 16 98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t-balthazard@ugsel.org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3E65D711-537B-3C7A-861B-7D16D6B50469}"/>
              </a:ext>
            </a:extLst>
          </p:cNvPr>
          <p:cNvGrpSpPr/>
          <p:nvPr/>
        </p:nvGrpSpPr>
        <p:grpSpPr>
          <a:xfrm>
            <a:off x="4882655" y="1531445"/>
            <a:ext cx="1720076" cy="777845"/>
            <a:chOff x="2916942" y="2009276"/>
            <a:chExt cx="2373512" cy="1177464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59A3D3EB-A8C6-8719-D434-A28A65B23CDA}"/>
                </a:ext>
              </a:extLst>
            </p:cNvPr>
            <p:cNvSpPr/>
            <p:nvPr/>
          </p:nvSpPr>
          <p:spPr>
            <a:xfrm>
              <a:off x="3023251" y="2096362"/>
              <a:ext cx="2267203" cy="1090378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514005C9-1A20-9DC0-C3D1-B3B185EBEF8B}"/>
                </a:ext>
              </a:extLst>
            </p:cNvPr>
            <p:cNvSpPr/>
            <p:nvPr/>
          </p:nvSpPr>
          <p:spPr>
            <a:xfrm>
              <a:off x="2916942" y="2009276"/>
              <a:ext cx="2267203" cy="10047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COURNAC Jean-Luc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06 71 68 05 39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jean-luc.cournac@ac-lyon.fr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5" name="Bouton d’action : accueil 16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0E0D6589-8536-B666-AE4E-D8643FD20A9A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A0E2A99-1802-AD57-612C-535770732B23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9C75EC4-6152-AB5E-2EE7-0E11657D8389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97F0C59-E5E3-7369-50C4-54C909F12424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8AC10B8-57F0-F470-BC23-61DFA007DCF7}"/>
              </a:ext>
            </a:extLst>
          </p:cNvPr>
          <p:cNvGrpSpPr/>
          <p:nvPr/>
        </p:nvGrpSpPr>
        <p:grpSpPr>
          <a:xfrm>
            <a:off x="2579208" y="4012219"/>
            <a:ext cx="1734545" cy="800434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7E966107-4CBF-E47C-7E1F-3DB41FA671C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45C4AB9-02BA-BD73-12A8-8E3C22B6528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PUPIER Ludovic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07 61 54 08 08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ctf@loire.fff.fr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E1642EE-F026-96F6-150E-1EB57CD9C25A}"/>
              </a:ext>
            </a:extLst>
          </p:cNvPr>
          <p:cNvSpPr/>
          <p:nvPr/>
        </p:nvSpPr>
        <p:spPr>
          <a:xfrm>
            <a:off x="818299" y="5471474"/>
            <a:ext cx="1201756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Lyon et du Rhône (69)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4CD66EC-E4EB-461A-C2B9-9F7D01510F31}"/>
              </a:ext>
            </a:extLst>
          </p:cNvPr>
          <p:cNvGrpSpPr/>
          <p:nvPr/>
        </p:nvGrpSpPr>
        <p:grpSpPr>
          <a:xfrm>
            <a:off x="2539640" y="5086603"/>
            <a:ext cx="1815878" cy="740823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8DA78366-4861-534B-6521-3B2E025763E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A771F8D-922F-31A3-5F03-A9F9A62F5F8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DODILLE Sébastien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LYON ET DU RHÔNE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06 98 70 23 49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4"/>
                </a:rPr>
                <a:t>sdodille@lyon-rhone.fff.fr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220B4B1-DDC4-6118-87D0-A315327BBB06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LYON – LIGUE AUVERGNE-RHÔNE-ALPES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35FFEF2D-DCF3-DD8B-223F-5F0785BECB13}"/>
              </a:ext>
            </a:extLst>
          </p:cNvPr>
          <p:cNvGrpSpPr/>
          <p:nvPr/>
        </p:nvGrpSpPr>
        <p:grpSpPr>
          <a:xfrm>
            <a:off x="2539640" y="5809260"/>
            <a:ext cx="1815878" cy="735506"/>
            <a:chOff x="2916942" y="2009276"/>
            <a:chExt cx="2373512" cy="1169353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5520AFF9-D04D-3257-D9DC-E944BE764DB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60076A55-50E9-D740-3498-AB536298717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HERNANDEZ Jérôme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LYON ET DU RHÔNE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06 84 99 97 82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4"/>
                </a:rPr>
                <a:t>jhernandez@lyon-rhone.fff.fr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2BEB564B-B552-20A2-A684-12DCA191AE66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9495314" y="2882326"/>
            <a:chExt cx="1364221" cy="1168863"/>
          </a:xfrm>
        </p:grpSpPr>
        <p:sp>
          <p:nvSpPr>
            <p:cNvPr id="38" name="Hexagone 37">
              <a:extLst>
                <a:ext uri="{FF2B5EF4-FFF2-40B4-BE49-F238E27FC236}">
                  <a16:creationId xmlns:a16="http://schemas.microsoft.com/office/drawing/2014/main" id="{B8614483-D4BC-239B-9DA0-531570C375E9}"/>
                </a:ext>
              </a:extLst>
            </p:cNvPr>
            <p:cNvSpPr/>
            <p:nvPr/>
          </p:nvSpPr>
          <p:spPr>
            <a:xfrm>
              <a:off x="9495314" y="2882326"/>
              <a:ext cx="1364221" cy="1168863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39" name="Image 38" descr="Une image contenant Panneau de signalisation, Panneau de stop, symbole, signe&#10;&#10;Description générée automatiquement">
              <a:hlinkClick r:id="rId15"/>
              <a:extLst>
                <a:ext uri="{FF2B5EF4-FFF2-40B4-BE49-F238E27FC236}">
                  <a16:creationId xmlns:a16="http://schemas.microsoft.com/office/drawing/2014/main" id="{6CA7A05D-4C0E-A1EE-9F86-4395D11FB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806470" y="3067316"/>
              <a:ext cx="741907" cy="855666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91200C2E-D337-C6A9-1AC2-C1D8539F39FC}"/>
              </a:ext>
            </a:extLst>
          </p:cNvPr>
          <p:cNvGrpSpPr/>
          <p:nvPr/>
        </p:nvGrpSpPr>
        <p:grpSpPr>
          <a:xfrm>
            <a:off x="2534345" y="1468034"/>
            <a:ext cx="1858126" cy="822994"/>
            <a:chOff x="2916942" y="2009276"/>
            <a:chExt cx="2373512" cy="1169353"/>
          </a:xfrm>
        </p:grpSpPr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094467CA-5912-7C3D-DEB2-D7264E928AD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55855F5-B329-0197-353C-DBB30A4852DA}"/>
                </a:ext>
              </a:extLst>
            </p:cNvPr>
            <p:cNvSpPr/>
            <p:nvPr/>
          </p:nvSpPr>
          <p:spPr>
            <a:xfrm>
              <a:off x="2916942" y="2009276"/>
              <a:ext cx="2267202" cy="9924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POPP François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CTR DAP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06 60 49 42 75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fpopp@laurafoot.fff.fr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203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C3C213-FE09-30AA-D6C7-07EE3E517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F3A854BE-916D-4485-29C5-5A8F9207E1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C85D80CC-8C50-2EBE-5C41-F31C40269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52" y="415259"/>
            <a:ext cx="1114958" cy="91426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03D030-0013-8985-A59B-28DD3217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EB18211-52D8-2BDF-28FA-9F6C58BBBAA8}"/>
              </a:ext>
            </a:extLst>
          </p:cNvPr>
          <p:cNvSpPr/>
          <p:nvPr/>
        </p:nvSpPr>
        <p:spPr>
          <a:xfrm>
            <a:off x="437925" y="159904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6CB9B5C-9E87-58B8-8D0C-575C8AC3EA28}"/>
              </a:ext>
            </a:extLst>
          </p:cNvPr>
          <p:cNvSpPr/>
          <p:nvPr/>
        </p:nvSpPr>
        <p:spPr>
          <a:xfrm>
            <a:off x="3005227" y="94389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C0ECA26-45BA-0DEB-CF80-7902290B38F3}"/>
              </a:ext>
            </a:extLst>
          </p:cNvPr>
          <p:cNvSpPr/>
          <p:nvPr/>
        </p:nvSpPr>
        <p:spPr>
          <a:xfrm>
            <a:off x="5266818" y="948366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36D57FD-BD06-D5CB-6763-C868AE5ED36D}"/>
              </a:ext>
            </a:extLst>
          </p:cNvPr>
          <p:cNvSpPr/>
          <p:nvPr/>
        </p:nvSpPr>
        <p:spPr>
          <a:xfrm>
            <a:off x="7540425" y="94389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04CEFF8C-FC8B-D8CB-9365-73ACFB121278}"/>
              </a:ext>
            </a:extLst>
          </p:cNvPr>
          <p:cNvSpPr/>
          <p:nvPr/>
        </p:nvSpPr>
        <p:spPr>
          <a:xfrm>
            <a:off x="9891562" y="952272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1853906-BB45-733A-E784-CC2EA8A4F88E}"/>
              </a:ext>
            </a:extLst>
          </p:cNvPr>
          <p:cNvSpPr/>
          <p:nvPr/>
        </p:nvSpPr>
        <p:spPr>
          <a:xfrm rot="16200000">
            <a:off x="-1617249" y="4449602"/>
            <a:ext cx="4184556" cy="296850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12FBD06-0F0B-32E4-01F5-F9D25FDBF81C}"/>
              </a:ext>
            </a:extLst>
          </p:cNvPr>
          <p:cNvSpPr/>
          <p:nvPr/>
        </p:nvSpPr>
        <p:spPr>
          <a:xfrm>
            <a:off x="786593" y="2906323"/>
            <a:ext cx="1423610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Drôme (26) – Ardèche (07)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8D3DA8E-AECB-3855-E2F6-E3631B469ECF}"/>
              </a:ext>
            </a:extLst>
          </p:cNvPr>
          <p:cNvSpPr/>
          <p:nvPr/>
        </p:nvSpPr>
        <p:spPr>
          <a:xfrm>
            <a:off x="782630" y="6056569"/>
            <a:ext cx="1423610" cy="5000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Savoie (73)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A57AB7F-5109-EDAB-610D-661139018B4C}"/>
              </a:ext>
            </a:extLst>
          </p:cNvPr>
          <p:cNvGrpSpPr/>
          <p:nvPr/>
        </p:nvGrpSpPr>
        <p:grpSpPr>
          <a:xfrm>
            <a:off x="2440204" y="4010969"/>
            <a:ext cx="2070150" cy="774304"/>
            <a:chOff x="2916942" y="2009276"/>
            <a:chExt cx="2373512" cy="1086879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9E32C7DE-D6D3-8A96-4821-06C42F20C3B2}"/>
                </a:ext>
              </a:extLst>
            </p:cNvPr>
            <p:cNvSpPr/>
            <p:nvPr/>
          </p:nvSpPr>
          <p:spPr>
            <a:xfrm>
              <a:off x="3023252" y="2096363"/>
              <a:ext cx="2267202" cy="99979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4CF527D7-ABBF-2809-9521-EB4AA8D35DE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MOREL Grégory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HTE-SAVOIE / P. DE GEX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07 62 49 80 80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gmorel@hautesavoie-paysdegex.fff.fr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E332400-E580-5E3B-136D-81C1A6A7BA40}"/>
              </a:ext>
            </a:extLst>
          </p:cNvPr>
          <p:cNvGrpSpPr/>
          <p:nvPr/>
        </p:nvGrpSpPr>
        <p:grpSpPr>
          <a:xfrm>
            <a:off x="7099083" y="1511015"/>
            <a:ext cx="1867512" cy="785099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E7E12E85-C441-0ADF-E3BB-A2E7E5B45DF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0B27FCA6-68B0-97DA-9884-C4AF6EE61C7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MALENFANT Christophe 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06 10 02 69 68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sr-grenoble@unss.org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9C018B9A-88F8-FC8F-4C60-C38E10F6569F}"/>
              </a:ext>
            </a:extLst>
          </p:cNvPr>
          <p:cNvGrpSpPr/>
          <p:nvPr/>
        </p:nvGrpSpPr>
        <p:grpSpPr>
          <a:xfrm>
            <a:off x="7099083" y="2505750"/>
            <a:ext cx="1867512" cy="695895"/>
            <a:chOff x="2916944" y="2009276"/>
            <a:chExt cx="2373510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690D1FB0-1788-133E-91D4-721A3B63309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0F1C4D04-DE31-562A-1889-94E1E16EFA9D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LIPANI Franck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DRÔME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06 62 25 12 71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sd026@unss.org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B247BAF2-F806-62D1-A234-1FCDE83F4880}"/>
              </a:ext>
            </a:extLst>
          </p:cNvPr>
          <p:cNvGrpSpPr/>
          <p:nvPr/>
        </p:nvGrpSpPr>
        <p:grpSpPr>
          <a:xfrm>
            <a:off x="7099084" y="5922899"/>
            <a:ext cx="1867511" cy="767404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29836B0E-AC02-5638-2850-3CECCD72C25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DDBFCCCF-4CF4-B2A5-624C-446A31E108F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CREUX Sophie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SAVOIE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06 81 78 63 31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sd073@unss.org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0508907D-5C03-2F67-AF2E-B0B8EB2CED16}"/>
              </a:ext>
            </a:extLst>
          </p:cNvPr>
          <p:cNvGrpSpPr/>
          <p:nvPr/>
        </p:nvGrpSpPr>
        <p:grpSpPr>
          <a:xfrm>
            <a:off x="7099083" y="4011878"/>
            <a:ext cx="1867512" cy="772487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8B097AE2-3C7D-D03A-41F1-9B25863AF95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07611830-4A15-3829-88E3-88D8C2248B0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CLARET Lionel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HAUTE-SAVOIE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06 07 68 71 91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sd074@unss.org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DAA890DA-DE5C-34BE-BFD3-02FD90160809}"/>
              </a:ext>
            </a:extLst>
          </p:cNvPr>
          <p:cNvGrpSpPr/>
          <p:nvPr/>
        </p:nvGrpSpPr>
        <p:grpSpPr>
          <a:xfrm>
            <a:off x="9433680" y="1517220"/>
            <a:ext cx="1867511" cy="766275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E2C17C42-93FE-6ED6-9562-4058135B31E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0E877BDF-709C-168E-ABFE-8DE5B80E96A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BALTHAZAR Thibault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Réf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06 89 95 16 98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0"/>
                </a:rPr>
                <a:t>t-balthazard@ugsel.org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F4F8244C-AE65-BE43-031E-7CDCE1E79583}"/>
              </a:ext>
            </a:extLst>
          </p:cNvPr>
          <p:cNvGrpSpPr/>
          <p:nvPr/>
        </p:nvGrpSpPr>
        <p:grpSpPr>
          <a:xfrm>
            <a:off x="4744750" y="1514936"/>
            <a:ext cx="2075560" cy="768559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97EC45CD-FC1C-87FB-241B-6E8DC1140CF7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1C0363D5-BA81-101A-EB8A-73F17C5854D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BATTOIS LOCATTELLI Régine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IA-IPR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06 01 13 04 29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1"/>
                </a:rPr>
                <a:t>regine.battois-locatelli@ac-grenoble.fr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26C65A-10A7-E09F-BF71-21D46C45F9B6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9D54097-B641-56E3-7071-4B2862AD5A26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00CAB2D-FB7F-2AAC-3C99-1AB7ECA2794C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2EEDF2B-0A54-D86A-B552-4B7EDCD8C4AE}"/>
              </a:ext>
            </a:extLst>
          </p:cNvPr>
          <p:cNvGrpSpPr/>
          <p:nvPr/>
        </p:nvGrpSpPr>
        <p:grpSpPr>
          <a:xfrm>
            <a:off x="2623301" y="2756138"/>
            <a:ext cx="1715600" cy="800434"/>
            <a:chOff x="2916942" y="2009276"/>
            <a:chExt cx="2373512" cy="1169353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E9EDE69-9EC1-C814-5466-D49C875A96C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6CA2CF51-FC90-35BA-EA9D-3EDA2F4880D3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VALLET Yohann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DROME ARDECHE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06 08 21 87 05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y</a:t>
              </a: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vallet@laurafoot.fff.fr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DBD8979-F49B-176D-A9AB-2A554CB43AAF}"/>
              </a:ext>
            </a:extLst>
          </p:cNvPr>
          <p:cNvSpPr/>
          <p:nvPr/>
        </p:nvSpPr>
        <p:spPr>
          <a:xfrm>
            <a:off x="783919" y="5102718"/>
            <a:ext cx="1423610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Isère (38)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D481523-34F3-1AA9-F66C-73932D392568}"/>
              </a:ext>
            </a:extLst>
          </p:cNvPr>
          <p:cNvGrpSpPr/>
          <p:nvPr/>
        </p:nvGrpSpPr>
        <p:grpSpPr>
          <a:xfrm>
            <a:off x="2620498" y="5921814"/>
            <a:ext cx="1712303" cy="769575"/>
            <a:chOff x="2916942" y="2009276"/>
            <a:chExt cx="2373512" cy="116935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F251AD0-1109-BD1E-7F0F-EC2F9E6335CC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C76DBAA1-1B76-6F5C-756C-05990E3ACAE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TRANCHANT Julien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SAVOIE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06 28 94 53 98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4"/>
                </a:rPr>
                <a:t>jtranchant@savoie.fff.fr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4C0F07D-B23E-BE7A-3C94-00F8AB47B120}"/>
              </a:ext>
            </a:extLst>
          </p:cNvPr>
          <p:cNvSpPr/>
          <p:nvPr/>
        </p:nvSpPr>
        <p:spPr>
          <a:xfrm>
            <a:off x="2376146" y="250235"/>
            <a:ext cx="8977653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GRENOBLE – LIGUE AUVERGNE-RHÔNE-ALPES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6C533F6-A608-CAB6-2088-43C5710719AC}"/>
              </a:ext>
            </a:extLst>
          </p:cNvPr>
          <p:cNvSpPr/>
          <p:nvPr/>
        </p:nvSpPr>
        <p:spPr>
          <a:xfrm>
            <a:off x="782630" y="4148089"/>
            <a:ext cx="1423610" cy="50006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Haute-Savoie / Pays de Gex (74)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A8B6B8A-1204-6FC5-2356-BDB9B5DAF87E}"/>
              </a:ext>
            </a:extLst>
          </p:cNvPr>
          <p:cNvGrpSpPr/>
          <p:nvPr/>
        </p:nvGrpSpPr>
        <p:grpSpPr>
          <a:xfrm>
            <a:off x="7099083" y="3201645"/>
            <a:ext cx="1867512" cy="692225"/>
            <a:chOff x="2916944" y="2009276"/>
            <a:chExt cx="2373510" cy="1169353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33A37946-B429-3E6A-D002-C1E0A790042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E08C65ED-A096-DD91-C570-4EB555C4EB05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CASADO Bénédicte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ARDÈCHE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06 80 73 06 18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sd007@unss.org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679899F9-7568-DD7A-7972-20538405CDD0}"/>
              </a:ext>
            </a:extLst>
          </p:cNvPr>
          <p:cNvGrpSpPr/>
          <p:nvPr/>
        </p:nvGrpSpPr>
        <p:grpSpPr>
          <a:xfrm>
            <a:off x="2620498" y="4954053"/>
            <a:ext cx="1712304" cy="806326"/>
            <a:chOff x="2916942" y="2009276"/>
            <a:chExt cx="2373512" cy="1169353"/>
          </a:xfrm>
        </p:grpSpPr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07256234-DC15-EEE2-52B8-939A44EE8F5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D7D49F62-2DF1-577C-ED0E-863300155FC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BARTOLINI Thomas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ISÈRE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06 17 76 62 01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6"/>
                </a:rPr>
                <a:t>tbartolini@isere.fff.fr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56D03A1-F219-5006-C446-9F46C1A4F108}"/>
              </a:ext>
            </a:extLst>
          </p:cNvPr>
          <p:cNvGrpSpPr/>
          <p:nvPr/>
        </p:nvGrpSpPr>
        <p:grpSpPr>
          <a:xfrm>
            <a:off x="7090342" y="4930850"/>
            <a:ext cx="1884995" cy="852732"/>
            <a:chOff x="2916942" y="2009276"/>
            <a:chExt cx="2373512" cy="1169353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3661F889-7B08-5E7B-AC89-D1413804C55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0B58615D-A9DC-6780-A78B-1D7E951EF5B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GRENET Alice / ROCHER Gilles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ISÈRE / DASD ISÈRE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07 52 94 97 / 06 85 21 00 49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7"/>
                </a:rPr>
                <a:t>sd038@unss.org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Bouton d’action : accueil 169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67D93A8-5F52-9579-1EE7-56A2FADA5326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8B34C4EA-EEDD-E9E3-2397-E6D6EFF4A2DF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9495314" y="2882326"/>
            <a:chExt cx="1364221" cy="1168863"/>
          </a:xfrm>
        </p:grpSpPr>
        <p:sp>
          <p:nvSpPr>
            <p:cNvPr id="58" name="Hexagone 57">
              <a:extLst>
                <a:ext uri="{FF2B5EF4-FFF2-40B4-BE49-F238E27FC236}">
                  <a16:creationId xmlns:a16="http://schemas.microsoft.com/office/drawing/2014/main" id="{FE0A89AB-2112-94FD-087D-0726F2BFA7A8}"/>
                </a:ext>
              </a:extLst>
            </p:cNvPr>
            <p:cNvSpPr/>
            <p:nvPr/>
          </p:nvSpPr>
          <p:spPr>
            <a:xfrm>
              <a:off x="9495314" y="2882326"/>
              <a:ext cx="1364221" cy="1168863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9" name="Image 58" descr="Une image contenant Panneau de signalisation, Panneau de stop, symbole, signe&#10;&#10;Description générée automatiquement">
              <a:hlinkClick r:id="rId19"/>
              <a:extLst>
                <a:ext uri="{FF2B5EF4-FFF2-40B4-BE49-F238E27FC236}">
                  <a16:creationId xmlns:a16="http://schemas.microsoft.com/office/drawing/2014/main" id="{D023A573-36AA-FD8C-3C03-6A29CF5B7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9806470" y="3067316"/>
              <a:ext cx="741907" cy="855666"/>
            </a:xfrm>
            <a:prstGeom prst="rect">
              <a:avLst/>
            </a:prstGeom>
          </p:spPr>
        </p:pic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6F8EC5F-80AA-B6BF-5870-A5E13BCA5266}"/>
              </a:ext>
            </a:extLst>
          </p:cNvPr>
          <p:cNvGrpSpPr/>
          <p:nvPr/>
        </p:nvGrpSpPr>
        <p:grpSpPr>
          <a:xfrm>
            <a:off x="2552038" y="1532426"/>
            <a:ext cx="1858126" cy="822994"/>
            <a:chOff x="2916942" y="2009276"/>
            <a:chExt cx="2373512" cy="1169353"/>
          </a:xfrm>
        </p:grpSpPr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B36D8B4A-3CBC-F430-2960-6C249E40496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FBFF3338-D51C-3D81-5FCA-E2CB6475BDBA}"/>
                </a:ext>
              </a:extLst>
            </p:cNvPr>
            <p:cNvSpPr/>
            <p:nvPr/>
          </p:nvSpPr>
          <p:spPr>
            <a:xfrm>
              <a:off x="2916942" y="2009276"/>
              <a:ext cx="2267202" cy="9924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POPP François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CTR DAP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06 60 49 42 75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fpopp@laurafoot.fff.fr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04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E662D3-DEDC-BDA9-2EA4-26F459047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088640E6-ABF6-7F6B-ECAD-7632C57472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1F7EA601-1F08-B672-5ED4-7084DFDB9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84" y="403358"/>
            <a:ext cx="913572" cy="91966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F470E10-3DE4-5E47-507F-EFDBCE3D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A137FDF-3C0E-15F8-C9BD-BDAEF79ABE35}"/>
              </a:ext>
            </a:extLst>
          </p:cNvPr>
          <p:cNvSpPr/>
          <p:nvPr/>
        </p:nvSpPr>
        <p:spPr>
          <a:xfrm>
            <a:off x="437925" y="1654462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RÉGIONAUX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AE0345B-F9A6-4FC9-AAF1-1D0FE61F2383}"/>
              </a:ext>
            </a:extLst>
          </p:cNvPr>
          <p:cNvSpPr/>
          <p:nvPr/>
        </p:nvSpPr>
        <p:spPr>
          <a:xfrm>
            <a:off x="3010209" y="928224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5BCC639-36B5-CA40-9DCB-7CB552C5609E}"/>
              </a:ext>
            </a:extLst>
          </p:cNvPr>
          <p:cNvSpPr/>
          <p:nvPr/>
        </p:nvSpPr>
        <p:spPr>
          <a:xfrm>
            <a:off x="5288043" y="928224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0E74DDEA-E96F-00E6-3940-09A40AAA01C0}"/>
              </a:ext>
            </a:extLst>
          </p:cNvPr>
          <p:cNvSpPr/>
          <p:nvPr/>
        </p:nvSpPr>
        <p:spPr>
          <a:xfrm>
            <a:off x="7471001" y="928224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21F531C3-EE7F-8A7E-EFE3-E96B996048D8}"/>
              </a:ext>
            </a:extLst>
          </p:cNvPr>
          <p:cNvSpPr/>
          <p:nvPr/>
        </p:nvSpPr>
        <p:spPr>
          <a:xfrm>
            <a:off x="9683413" y="948366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ECA1B61-EC33-EE1E-7232-7C6B1C807ACA}"/>
              </a:ext>
            </a:extLst>
          </p:cNvPr>
          <p:cNvSpPr/>
          <p:nvPr/>
        </p:nvSpPr>
        <p:spPr>
          <a:xfrm rot="16200000">
            <a:off x="-1494734" y="4362199"/>
            <a:ext cx="3884576" cy="30031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AE8F29E-DA7A-2E0D-AC5D-3868842A45C4}"/>
              </a:ext>
            </a:extLst>
          </p:cNvPr>
          <p:cNvGrpSpPr/>
          <p:nvPr/>
        </p:nvGrpSpPr>
        <p:grpSpPr>
          <a:xfrm>
            <a:off x="2618610" y="1566834"/>
            <a:ext cx="1734946" cy="850173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A604D00C-20C5-FFA0-2E9D-1E53584C6AA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62157776-32E3-DE69-970E-8A9FDECEBF0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GUÉRIN Paul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PPF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06 42 10 65 19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pguerin@lbfc.fff.fr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15BA1B65-E320-9A2D-A1FE-9C72D9330EC6}"/>
              </a:ext>
            </a:extLst>
          </p:cNvPr>
          <p:cNvGrpSpPr/>
          <p:nvPr/>
        </p:nvGrpSpPr>
        <p:grpSpPr>
          <a:xfrm>
            <a:off x="7079402" y="1558291"/>
            <a:ext cx="1734946" cy="858717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708F4231-9ACA-FA8F-2ECA-E74F40CD69F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21263D11-C004-F5A0-8107-B02BA240558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MORVAND Adeline 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 Adjointe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06 10 08 72 24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sr-dijon@unss.org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7955F825-4F86-1619-B603-8B2D74163163}"/>
              </a:ext>
            </a:extLst>
          </p:cNvPr>
          <p:cNvGrpSpPr/>
          <p:nvPr/>
        </p:nvGrpSpPr>
        <p:grpSpPr>
          <a:xfrm>
            <a:off x="9291814" y="1558290"/>
            <a:ext cx="1734946" cy="858717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BCABFA23-20BF-D62C-EA54-564070E77BE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5EB14985-9C8A-4C53-B452-2B8AD18701B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GRISOT David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Délégué UGSEL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06 70 12 46 85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7"/>
                </a:rPr>
                <a:t>d-grisot@ugsel.org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59EA08E3-F945-9144-0F45-905DDEFE984F}"/>
              </a:ext>
            </a:extLst>
          </p:cNvPr>
          <p:cNvGrpSpPr/>
          <p:nvPr/>
        </p:nvGrpSpPr>
        <p:grpSpPr>
          <a:xfrm>
            <a:off x="4752451" y="1563558"/>
            <a:ext cx="2022932" cy="853450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F69F902F-7E81-4510-3AE7-812D2E8DC8B0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9C9E15B1-9C8E-11D1-19C7-2FEB87137197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MAURICE Benoit / MILLET Valérie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 EPS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03 80 44 87 03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8"/>
                </a:rPr>
                <a:t>benoit.maurice@ac-dijon.fr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9"/>
                </a:rPr>
                <a:t>valerie.millet@ac-dijon.fr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4A5BA06F-E5EA-8CD4-9FDA-C1B2B6A01B9B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DE DIJON - LIGUE DE BOURGOGNE FRANCHE-COMTÉ</a:t>
            </a: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03EC6ACC-70C2-B7D6-F19D-165E4AF52D5C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58ABC75-219F-0D4C-5500-F049445D84E1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85FAEC4-67CD-3DFA-B46A-F9BA2CA77C71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Bouton d’action : accueil 169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B06C226-218F-AF48-9171-8CB3B2CFBED1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8D8D8A1-D076-8169-9CFF-69EE3A66E49A}"/>
              </a:ext>
            </a:extLst>
          </p:cNvPr>
          <p:cNvGrpSpPr/>
          <p:nvPr/>
        </p:nvGrpSpPr>
        <p:grpSpPr>
          <a:xfrm>
            <a:off x="11014067" y="138305"/>
            <a:ext cx="951748" cy="788619"/>
            <a:chOff x="11014067" y="138305"/>
            <a:chExt cx="951748" cy="788619"/>
          </a:xfrm>
        </p:grpSpPr>
        <p:sp>
          <p:nvSpPr>
            <p:cNvPr id="39" name="Hexagone 38">
              <a:extLst>
                <a:ext uri="{FF2B5EF4-FFF2-40B4-BE49-F238E27FC236}">
                  <a16:creationId xmlns:a16="http://schemas.microsoft.com/office/drawing/2014/main" id="{27D05A69-974D-15B1-15B2-496CD228CC8D}"/>
                </a:ext>
              </a:extLst>
            </p:cNvPr>
            <p:cNvSpPr/>
            <p:nvPr/>
          </p:nvSpPr>
          <p:spPr>
            <a:xfrm>
              <a:off x="11014067" y="138305"/>
              <a:ext cx="951748" cy="788619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5" name="Image 4" descr="Une image contenant graphisme, affiche, Graphique, dessin humoristique&#10;&#10;Description générée automatiquement">
              <a:hlinkClick r:id="rId11"/>
              <a:extLst>
                <a:ext uri="{FF2B5EF4-FFF2-40B4-BE49-F238E27FC236}">
                  <a16:creationId xmlns:a16="http://schemas.microsoft.com/office/drawing/2014/main" id="{AB62B902-D4A4-94D4-4215-25B6E9BF0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6668" y="293451"/>
              <a:ext cx="814652" cy="50481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3F8023D3-455F-0E0D-1676-284923EB7440}"/>
              </a:ext>
            </a:extLst>
          </p:cNvPr>
          <p:cNvSpPr/>
          <p:nvPr/>
        </p:nvSpPr>
        <p:spPr>
          <a:xfrm>
            <a:off x="723525" y="2865692"/>
            <a:ext cx="149910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Côte d’Or (21)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EC05B727-DE38-72DE-96C7-F1559F255C7E}"/>
              </a:ext>
            </a:extLst>
          </p:cNvPr>
          <p:cNvSpPr/>
          <p:nvPr/>
        </p:nvSpPr>
        <p:spPr>
          <a:xfrm>
            <a:off x="723525" y="3940324"/>
            <a:ext cx="149910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Nièvre (58)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B2F40A08-25BA-1E2F-C403-64BFA50A97A2}"/>
              </a:ext>
            </a:extLst>
          </p:cNvPr>
          <p:cNvSpPr/>
          <p:nvPr/>
        </p:nvSpPr>
        <p:spPr>
          <a:xfrm>
            <a:off x="723525" y="5984989"/>
            <a:ext cx="149910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Yonne (89)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87E6156-3310-A36E-9B73-4D71C508DBC1}"/>
              </a:ext>
            </a:extLst>
          </p:cNvPr>
          <p:cNvSpPr/>
          <p:nvPr/>
        </p:nvSpPr>
        <p:spPr>
          <a:xfrm>
            <a:off x="723525" y="4969364"/>
            <a:ext cx="1502972" cy="5089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Saône-et-Loire (71)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714DE58B-E7AA-B875-A0A3-59ADFB876C48}"/>
              </a:ext>
            </a:extLst>
          </p:cNvPr>
          <p:cNvGrpSpPr/>
          <p:nvPr/>
        </p:nvGrpSpPr>
        <p:grpSpPr>
          <a:xfrm>
            <a:off x="2615757" y="2700366"/>
            <a:ext cx="1740652" cy="839649"/>
            <a:chOff x="2916944" y="2009276"/>
            <a:chExt cx="2373510" cy="1169353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6A6E7A6A-92C8-65BA-B465-3866A9E8CE6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4641230A-5A80-7DCF-A338-58E7AB4FCB80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LOPES Christophe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COTE d’OR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06 09 92 07 32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clopes@lbfc.fff.fr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A2D7653D-58D7-49F8-D78B-AB356CFD5DAE}"/>
              </a:ext>
            </a:extLst>
          </p:cNvPr>
          <p:cNvGrpSpPr/>
          <p:nvPr/>
        </p:nvGrpSpPr>
        <p:grpSpPr>
          <a:xfrm>
            <a:off x="7076549" y="2700366"/>
            <a:ext cx="1740652" cy="839649"/>
            <a:chOff x="2916944" y="2009276"/>
            <a:chExt cx="2373510" cy="1169353"/>
          </a:xfrm>
        </p:grpSpPr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30A59C88-65FA-456F-D201-E4E562D960E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5CB22A35-363F-24BA-9FB4-A442104186C9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GUERMONPREZ Gaëtan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CÔTE-D’OR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06 14 65 15 41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4"/>
                </a:rPr>
                <a:t>sd021@unss.org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5BF58E63-BF42-B919-B28C-86F7B6F1673C}"/>
              </a:ext>
            </a:extLst>
          </p:cNvPr>
          <p:cNvGrpSpPr/>
          <p:nvPr/>
        </p:nvGrpSpPr>
        <p:grpSpPr>
          <a:xfrm>
            <a:off x="2615757" y="3774998"/>
            <a:ext cx="1740652" cy="839649"/>
            <a:chOff x="2916944" y="2009276"/>
            <a:chExt cx="2373510" cy="1169353"/>
          </a:xfrm>
        </p:grpSpPr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38BE23E7-9843-B280-2992-748B27728759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2E078692-439D-048A-8818-182687BA0343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LEMERCIER Sébastien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NIÈVRE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06 42 10 35 97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5"/>
                </a:rPr>
                <a:t>slemercier@lbfc.fff.fr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7E104C32-2D04-B128-5C10-E97025618326}"/>
              </a:ext>
            </a:extLst>
          </p:cNvPr>
          <p:cNvGrpSpPr/>
          <p:nvPr/>
        </p:nvGrpSpPr>
        <p:grpSpPr>
          <a:xfrm>
            <a:off x="7076549" y="3774998"/>
            <a:ext cx="1740652" cy="839649"/>
            <a:chOff x="2916944" y="2009276"/>
            <a:chExt cx="2373510" cy="1169353"/>
          </a:xfrm>
        </p:grpSpPr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D088C4A3-0647-C1B0-2F4C-6B774B13771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B12FF3AA-9BEB-C5B4-6973-DD41395AAB6D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MARTIN Sophie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NIÈVRE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06 10 08 72 12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6"/>
                </a:rPr>
                <a:t>sd058@unss.org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282FBD8B-080C-3492-E253-402E174012ED}"/>
              </a:ext>
            </a:extLst>
          </p:cNvPr>
          <p:cNvGrpSpPr/>
          <p:nvPr/>
        </p:nvGrpSpPr>
        <p:grpSpPr>
          <a:xfrm>
            <a:off x="2615757" y="4804038"/>
            <a:ext cx="1740652" cy="839649"/>
            <a:chOff x="2916944" y="2009276"/>
            <a:chExt cx="2373510" cy="1169353"/>
          </a:xfrm>
        </p:grpSpPr>
        <p:sp>
          <p:nvSpPr>
            <p:cNvPr id="77" name="Rectangle : coins arrondis 76">
              <a:extLst>
                <a:ext uri="{FF2B5EF4-FFF2-40B4-BE49-F238E27FC236}">
                  <a16:creationId xmlns:a16="http://schemas.microsoft.com/office/drawing/2014/main" id="{54A54418-6C3B-1D3C-6698-634A7AF38782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EF61C5CD-9120-CADB-57F2-0FB592D6CA08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MICONNET Aurélien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SAÔNE-ET-LOIRE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06 10 64 47 73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7"/>
                </a:rPr>
                <a:t>amiconnet@lbfc.fff.fr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35820D5-4871-5BC2-40EE-86467732EF6E}"/>
              </a:ext>
            </a:extLst>
          </p:cNvPr>
          <p:cNvGrpSpPr/>
          <p:nvPr/>
        </p:nvGrpSpPr>
        <p:grpSpPr>
          <a:xfrm>
            <a:off x="7076549" y="4804038"/>
            <a:ext cx="1740652" cy="839649"/>
            <a:chOff x="2916944" y="2009276"/>
            <a:chExt cx="2373510" cy="1169353"/>
          </a:xfrm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854F089D-DB26-86CE-29C5-3A0885ED84B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Rectangle : coins arrondis 89">
              <a:extLst>
                <a:ext uri="{FF2B5EF4-FFF2-40B4-BE49-F238E27FC236}">
                  <a16:creationId xmlns:a16="http://schemas.microsoft.com/office/drawing/2014/main" id="{2748BBE4-D23E-B97F-9078-8E2782AA51A8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LOREAU-CABATON Elise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SAÔNE-ET-LOIRE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06 14 65 04 89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8"/>
                </a:rPr>
                <a:t>sd071@unss.org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351D4C24-1FA1-21E4-BD3A-277A9932EE1E}"/>
              </a:ext>
            </a:extLst>
          </p:cNvPr>
          <p:cNvGrpSpPr/>
          <p:nvPr/>
        </p:nvGrpSpPr>
        <p:grpSpPr>
          <a:xfrm>
            <a:off x="2615757" y="5819663"/>
            <a:ext cx="1740652" cy="839649"/>
            <a:chOff x="2916944" y="2009276"/>
            <a:chExt cx="2373510" cy="1169353"/>
          </a:xfrm>
        </p:grpSpPr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98C927AC-02C6-1F85-AF06-75A3489048D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Rectangle : coins arrondis 102">
              <a:extLst>
                <a:ext uri="{FF2B5EF4-FFF2-40B4-BE49-F238E27FC236}">
                  <a16:creationId xmlns:a16="http://schemas.microsoft.com/office/drawing/2014/main" id="{7CD95748-DB8E-1C04-6885-33848F8D8E33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ROULIER Fabien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CTD PPF YONNE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06 26 64 86 22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9"/>
                </a:rPr>
                <a:t>froulier@lbfc.fff.fr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100E2BE3-9AE2-39BD-0EF4-79AF8A1616E9}"/>
              </a:ext>
            </a:extLst>
          </p:cNvPr>
          <p:cNvGrpSpPr/>
          <p:nvPr/>
        </p:nvGrpSpPr>
        <p:grpSpPr>
          <a:xfrm>
            <a:off x="7076549" y="5819663"/>
            <a:ext cx="1740652" cy="839649"/>
            <a:chOff x="2916944" y="2009276"/>
            <a:chExt cx="2373510" cy="1169353"/>
          </a:xfrm>
        </p:grpSpPr>
        <p:sp>
          <p:nvSpPr>
            <p:cNvPr id="111" name="Rectangle : coins arrondis 110">
              <a:extLst>
                <a:ext uri="{FF2B5EF4-FFF2-40B4-BE49-F238E27FC236}">
                  <a16:creationId xmlns:a16="http://schemas.microsoft.com/office/drawing/2014/main" id="{FE141D86-2534-0963-4250-07CE5FAFF9D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1E5313A7-2407-8799-F221-BF7DADFD39A9}"/>
                </a:ext>
              </a:extLst>
            </p:cNvPr>
            <p:cNvSpPr/>
            <p:nvPr/>
          </p:nvSpPr>
          <p:spPr>
            <a:xfrm>
              <a:off x="2916944" y="2009276"/>
              <a:ext cx="2267202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MONTCHAMP Yoann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YONNE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06 82 42 96 78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0"/>
                </a:rPr>
                <a:t>sd089@unss.org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8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ADCDF8-E3C0-7247-8105-DC9AA697B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3E0D4996-3B1E-9F30-D3C4-3B242E591B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Image 61" descr="Une image contenant texte, Police, logo, Graphiqu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C3799FF0-26CD-4D68-0D43-181F98355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95" y="405754"/>
            <a:ext cx="949738" cy="919662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8C81959-A3F8-F7D3-3A4B-B60D702D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DB3D389-CD2B-174E-AC57-ECCAE6D39516}" type="slidenum">
              <a:rPr lang="fr-FR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fr-FR">
              <a:solidFill>
                <a:schemeClr val="bg1"/>
              </a:solidFill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046DEF75-13E8-2D83-FA14-0FEAF6C7CA2D}"/>
              </a:ext>
            </a:extLst>
          </p:cNvPr>
          <p:cNvSpPr/>
          <p:nvPr/>
        </p:nvSpPr>
        <p:spPr>
          <a:xfrm>
            <a:off x="413628" y="1508411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368D299-B7B6-0418-CAB7-A8C6E672A673}"/>
              </a:ext>
            </a:extLst>
          </p:cNvPr>
          <p:cNvSpPr/>
          <p:nvPr/>
        </p:nvSpPr>
        <p:spPr>
          <a:xfrm>
            <a:off x="3014347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C6E3AEB-D5A4-D88A-2404-76E7EAD5A18B}"/>
              </a:ext>
            </a:extLst>
          </p:cNvPr>
          <p:cNvSpPr/>
          <p:nvPr/>
        </p:nvSpPr>
        <p:spPr>
          <a:xfrm>
            <a:off x="5232113" y="878478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98BD5C63-A3E1-2F96-D6DC-8BE932D11FB9}"/>
              </a:ext>
            </a:extLst>
          </p:cNvPr>
          <p:cNvSpPr/>
          <p:nvPr/>
        </p:nvSpPr>
        <p:spPr>
          <a:xfrm>
            <a:off x="7475633" y="878478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189758D-C45C-FAA2-638E-6785587E0543}"/>
              </a:ext>
            </a:extLst>
          </p:cNvPr>
          <p:cNvSpPr/>
          <p:nvPr/>
        </p:nvSpPr>
        <p:spPr>
          <a:xfrm>
            <a:off x="9566365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1DE65B7E-C08C-E661-8AEE-A75521B49E28}"/>
              </a:ext>
            </a:extLst>
          </p:cNvPr>
          <p:cNvSpPr/>
          <p:nvPr/>
        </p:nvSpPr>
        <p:spPr>
          <a:xfrm rot="16200000">
            <a:off x="-1739228" y="4335511"/>
            <a:ext cx="4264169" cy="278976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62BC2679-E27C-8A52-3621-EAE112F2DA83}"/>
              </a:ext>
            </a:extLst>
          </p:cNvPr>
          <p:cNvSpPr/>
          <p:nvPr/>
        </p:nvSpPr>
        <p:spPr>
          <a:xfrm>
            <a:off x="698130" y="6123605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Morbihan (56)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0DC0DBF-0A33-311C-42A1-7FDBA1B34213}"/>
              </a:ext>
            </a:extLst>
          </p:cNvPr>
          <p:cNvSpPr/>
          <p:nvPr/>
        </p:nvSpPr>
        <p:spPr>
          <a:xfrm>
            <a:off x="692549" y="4988498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Ille-et-Vilaine (35)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39DEEFD-4AF2-05AC-DC27-C4C7982F4F45}"/>
              </a:ext>
            </a:extLst>
          </p:cNvPr>
          <p:cNvSpPr/>
          <p:nvPr/>
        </p:nvSpPr>
        <p:spPr>
          <a:xfrm>
            <a:off x="698130" y="2786013"/>
            <a:ext cx="149012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Côtes-d’Armor (22)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7C45B11-807A-F154-B0D9-1809BFBE9A2C}"/>
              </a:ext>
            </a:extLst>
          </p:cNvPr>
          <p:cNvGrpSpPr/>
          <p:nvPr/>
        </p:nvGrpSpPr>
        <p:grpSpPr>
          <a:xfrm>
            <a:off x="2576144" y="1376572"/>
            <a:ext cx="1858126" cy="741514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BCE85193-F211-6227-0797-ECC892120F0F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B36DE04E-D591-0A5B-9188-FAA15A3E6800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HAMONIC Vincent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CTR-C PPF</a:t>
              </a:r>
            </a:p>
            <a:p>
              <a:r>
                <a:rPr lang="fr-FR" sz="800" dirty="0">
                  <a:cs typeface="Gisha" pitchFamily="34" charset="-79"/>
                </a:rPr>
                <a:t>06 08 61 78 05</a:t>
              </a:r>
            </a:p>
            <a:p>
              <a:r>
                <a:rPr lang="fr-FR" sz="800" dirty="0">
                  <a:cs typeface="Gisha" pitchFamily="34" charset="-79"/>
                  <a:hlinkClick r:id="rId5"/>
                </a:rPr>
                <a:t>vhamonic@footbretagne.fff.fr</a:t>
              </a:r>
              <a:r>
                <a:rPr lang="fr-FR" sz="800" dirty="0">
                  <a:cs typeface="Gisha" pitchFamily="34" charset="-79"/>
                </a:rPr>
                <a:t> 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66304451-FA9F-8539-379E-DE1B2F12D3FE}"/>
              </a:ext>
            </a:extLst>
          </p:cNvPr>
          <p:cNvGrpSpPr/>
          <p:nvPr/>
        </p:nvGrpSpPr>
        <p:grpSpPr>
          <a:xfrm>
            <a:off x="2574435" y="2608433"/>
            <a:ext cx="1859836" cy="714858"/>
            <a:chOff x="2916942" y="1425632"/>
            <a:chExt cx="2373512" cy="1752997"/>
          </a:xfrm>
        </p:grpSpPr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8A472399-BF01-6DC0-9C41-C287B11E3A50}"/>
                </a:ext>
              </a:extLst>
            </p:cNvPr>
            <p:cNvSpPr/>
            <p:nvPr/>
          </p:nvSpPr>
          <p:spPr>
            <a:xfrm>
              <a:off x="3023253" y="1562940"/>
              <a:ext cx="2267201" cy="161568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548B3FB8-A346-6C78-4792-51A476005E1E}"/>
                </a:ext>
              </a:extLst>
            </p:cNvPr>
            <p:cNvSpPr/>
            <p:nvPr/>
          </p:nvSpPr>
          <p:spPr>
            <a:xfrm>
              <a:off x="2916942" y="1425632"/>
              <a:ext cx="2267201" cy="158088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PRÉDERY Matthieu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CÔTES-D’ARMOR</a:t>
              </a:r>
            </a:p>
            <a:p>
              <a:pPr>
                <a:defRPr/>
              </a:pPr>
              <a:r>
                <a:rPr lang="fr-FR" sz="800" dirty="0">
                  <a:cs typeface="Gisha" pitchFamily="34" charset="-79"/>
                </a:rPr>
                <a:t>06 08 61 78 01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6"/>
                </a:rPr>
                <a:t>mpredery@foot22.fff.fr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0080C6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F8B9D69C-4681-B409-7F0A-FF5980D535CF}"/>
              </a:ext>
            </a:extLst>
          </p:cNvPr>
          <p:cNvGrpSpPr/>
          <p:nvPr/>
        </p:nvGrpSpPr>
        <p:grpSpPr>
          <a:xfrm>
            <a:off x="2501959" y="3606411"/>
            <a:ext cx="1947044" cy="725901"/>
            <a:chOff x="2916942" y="2009276"/>
            <a:chExt cx="2373512" cy="1169353"/>
          </a:xfrm>
        </p:grpSpPr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60C5ED3E-9926-2662-9AA6-5C0B1B7450B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6FF26560-F370-ABF6-3219-31B51A6835A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CADIC Olivier 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FINISTÈRE</a:t>
              </a:r>
            </a:p>
            <a:p>
              <a:r>
                <a:rPr lang="fr-FR" sz="800" dirty="0">
                  <a:cs typeface="Gisha" pitchFamily="34" charset="-79"/>
                </a:rPr>
                <a:t>06 83 82 79 46 </a:t>
              </a:r>
            </a:p>
            <a:p>
              <a:r>
                <a:rPr lang="fr-FR" sz="800" dirty="0">
                  <a:cs typeface="Gisha" pitchFamily="34" charset="-79"/>
                  <a:hlinkClick r:id="rId7"/>
                </a:rPr>
                <a:t>ctd@foot29.fff.fr</a:t>
              </a:r>
              <a:endParaRPr lang="fr-FR" sz="800" dirty="0"/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56262B3-A146-04B2-33AF-16F2D12B50B8}"/>
              </a:ext>
            </a:extLst>
          </p:cNvPr>
          <p:cNvGrpSpPr/>
          <p:nvPr/>
        </p:nvGrpSpPr>
        <p:grpSpPr>
          <a:xfrm>
            <a:off x="2583990" y="5931359"/>
            <a:ext cx="1821140" cy="742103"/>
            <a:chOff x="2748495" y="2009276"/>
            <a:chExt cx="2541959" cy="1169353"/>
          </a:xfrm>
        </p:grpSpPr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0CE59151-1D59-4D49-4C05-D22BAA780CF9}"/>
                </a:ext>
              </a:extLst>
            </p:cNvPr>
            <p:cNvSpPr/>
            <p:nvPr/>
          </p:nvSpPr>
          <p:spPr>
            <a:xfrm>
              <a:off x="2863788" y="2096363"/>
              <a:ext cx="2426666" cy="1082266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8406B4D7-D8A3-90A8-8251-2D10227166B9}"/>
                </a:ext>
              </a:extLst>
            </p:cNvPr>
            <p:cNvSpPr/>
            <p:nvPr/>
          </p:nvSpPr>
          <p:spPr>
            <a:xfrm>
              <a:off x="2748495" y="2009276"/>
              <a:ext cx="2435648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LE BRETON Gwendal</a:t>
              </a:r>
            </a:p>
            <a:p>
              <a:r>
                <a:rPr lang="fr-FR" sz="800" b="1" dirty="0">
                  <a:solidFill>
                    <a:srgbClr val="0080C6"/>
                  </a:solidFill>
                  <a:cs typeface="Gisha" pitchFamily="34" charset="-79"/>
                </a:rPr>
                <a:t>CTD PPF MORBIHAN</a:t>
              </a:r>
            </a:p>
            <a:p>
              <a:r>
                <a:rPr lang="fr-FR" sz="800" dirty="0">
                  <a:cs typeface="Gisha" pitchFamily="34" charset="-79"/>
                </a:rPr>
                <a:t>07 70 14 63 47 </a:t>
              </a:r>
            </a:p>
            <a:p>
              <a:r>
                <a:rPr lang="fr-FR" sz="800" dirty="0">
                  <a:cs typeface="Gisha" pitchFamily="34" charset="-79"/>
                  <a:hlinkClick r:id="rId8"/>
                </a:rPr>
                <a:t>ctd@foot56.fff.fr</a:t>
              </a:r>
              <a:endParaRPr lang="fr-FR" sz="800" dirty="0">
                <a:cs typeface="Gisha" pitchFamily="34" charset="-79"/>
              </a:endParaRPr>
            </a:p>
          </p:txBody>
        </p: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EFBC3EA4-CBDE-056F-5544-553E897976D5}"/>
              </a:ext>
            </a:extLst>
          </p:cNvPr>
          <p:cNvGrpSpPr/>
          <p:nvPr/>
        </p:nvGrpSpPr>
        <p:grpSpPr>
          <a:xfrm>
            <a:off x="6971866" y="2608433"/>
            <a:ext cx="1947044" cy="714858"/>
            <a:chOff x="2916942" y="2009276"/>
            <a:chExt cx="2373512" cy="1169353"/>
          </a:xfrm>
        </p:grpSpPr>
        <p:sp>
          <p:nvSpPr>
            <p:cNvPr id="74" name="Rectangle : coins arrondis 73">
              <a:extLst>
                <a:ext uri="{FF2B5EF4-FFF2-40B4-BE49-F238E27FC236}">
                  <a16:creationId xmlns:a16="http://schemas.microsoft.com/office/drawing/2014/main" id="{66A2E18C-01B0-A70E-235E-4DC824254AB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70734F9D-6ECA-698A-8170-5F7601BB8185}"/>
                </a:ext>
              </a:extLst>
            </p:cNvPr>
            <p:cNvSpPr/>
            <p:nvPr/>
          </p:nvSpPr>
          <p:spPr>
            <a:xfrm>
              <a:off x="2916942" y="2009276"/>
              <a:ext cx="2267203" cy="997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DUPART Jean-Michel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CÔTES-D’ARMOR 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06 62 21 62 60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9"/>
                </a:rPr>
                <a:t>sd022@unss.org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F54C216A-EF01-2929-4889-F0F3692972DF}"/>
              </a:ext>
            </a:extLst>
          </p:cNvPr>
          <p:cNvGrpSpPr/>
          <p:nvPr/>
        </p:nvGrpSpPr>
        <p:grpSpPr>
          <a:xfrm>
            <a:off x="6971866" y="3608636"/>
            <a:ext cx="1947044" cy="721450"/>
            <a:chOff x="2916942" y="2009276"/>
            <a:chExt cx="2373512" cy="1169353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DACA34E7-4ABE-ABAB-DBA3-17FA8550A11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tangle : coins arrondis 83">
              <a:extLst>
                <a:ext uri="{FF2B5EF4-FFF2-40B4-BE49-F238E27FC236}">
                  <a16:creationId xmlns:a16="http://schemas.microsoft.com/office/drawing/2014/main" id="{E4FF27F3-64D7-61B0-7499-BF838323F24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PICHON Mickaël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FINISTÈRE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06 81 88 28 88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0"/>
                </a:rPr>
                <a:t>sd029@unss.org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02107F85-D119-0F50-0E11-7235BB82B9CE}"/>
              </a:ext>
            </a:extLst>
          </p:cNvPr>
          <p:cNvGrpSpPr/>
          <p:nvPr/>
        </p:nvGrpSpPr>
        <p:grpSpPr>
          <a:xfrm>
            <a:off x="6986245" y="4802791"/>
            <a:ext cx="1932665" cy="731112"/>
            <a:chOff x="2916942" y="2009276"/>
            <a:chExt cx="2373512" cy="1169353"/>
          </a:xfrm>
        </p:grpSpPr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4A5C37DE-DF38-B742-C594-6F660937F49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 : coins arrondis 86">
              <a:extLst>
                <a:ext uri="{FF2B5EF4-FFF2-40B4-BE49-F238E27FC236}">
                  <a16:creationId xmlns:a16="http://schemas.microsoft.com/office/drawing/2014/main" id="{AA05F742-145E-94D4-3C40-F4A7C65109A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PROU Laurence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ILLE-ET-VILAINE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06 86 94 43 17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1"/>
                </a:rPr>
                <a:t>sd035@unss.org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43259E1A-24FE-0A18-6B97-8EC805D14B2F}"/>
              </a:ext>
            </a:extLst>
          </p:cNvPr>
          <p:cNvGrpSpPr/>
          <p:nvPr/>
        </p:nvGrpSpPr>
        <p:grpSpPr>
          <a:xfrm>
            <a:off x="6971866" y="5939784"/>
            <a:ext cx="1947044" cy="725252"/>
            <a:chOff x="2916942" y="2009276"/>
            <a:chExt cx="2373512" cy="1169353"/>
          </a:xfrm>
        </p:grpSpPr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2A0048B5-3A3E-EF4B-094A-F6BB89C3AEC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 : coins arrondis 89">
              <a:extLst>
                <a:ext uri="{FF2B5EF4-FFF2-40B4-BE49-F238E27FC236}">
                  <a16:creationId xmlns:a16="http://schemas.microsoft.com/office/drawing/2014/main" id="{A4D1AF51-D80C-E1B5-7D76-8EB2BCC44E8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SELLIN Yannick </a:t>
              </a:r>
            </a:p>
            <a:p>
              <a:r>
                <a:rPr lang="fr-FR" sz="800" b="1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DSD MORBIHAN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06 13 39 72 43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2"/>
                </a:rPr>
                <a:t>sd056@unss.org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5AC4BAD4-0222-8126-23A5-F615CF565A85}"/>
              </a:ext>
            </a:extLst>
          </p:cNvPr>
          <p:cNvGrpSpPr/>
          <p:nvPr/>
        </p:nvGrpSpPr>
        <p:grpSpPr>
          <a:xfrm>
            <a:off x="6986245" y="1385138"/>
            <a:ext cx="1817707" cy="1021096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BF63AB09-C449-4DDC-0B74-67C254738FE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615D4373-ED8F-1A25-BB1D-B5CF0319C97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VANCASSEL Jean-Marc 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>
                  <a:solidFill>
                    <a:srgbClr val="FFC000"/>
                  </a:solidFill>
                </a:rPr>
                <a:t>Directeur Régional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b="1" dirty="0">
                  <a:solidFill>
                    <a:srgbClr val="FFC000"/>
                  </a:solidFill>
                </a:rPr>
                <a:t>Conseiller Technique auprès du Recteur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800" dirty="0"/>
                <a:t>07 88 97</a:t>
              </a:r>
              <a:r>
                <a:rPr lang="fr-FR" sz="800" dirty="0">
                  <a:latin typeface="Arial" panose="020B0604020202020204" pitchFamily="34" charset="0"/>
                </a:rPr>
                <a:t> </a:t>
              </a:r>
              <a:r>
                <a:rPr kumimoji="0" lang="fr-FR" sz="800" b="0" i="0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22 72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  <a:hlinkClick r:id="rId13"/>
                </a:rPr>
                <a:t>jean-marc.vancassel@unss.org</a:t>
              </a:r>
              <a:endParaRPr lang="fr-FR" sz="800" dirty="0"/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CC3B7410-B79C-6495-C4EE-6D92D4A5DD24}"/>
              </a:ext>
            </a:extLst>
          </p:cNvPr>
          <p:cNvGrpSpPr/>
          <p:nvPr/>
        </p:nvGrpSpPr>
        <p:grpSpPr>
          <a:xfrm>
            <a:off x="9296131" y="1376573"/>
            <a:ext cx="1734946" cy="741513"/>
            <a:chOff x="2916942" y="2009276"/>
            <a:chExt cx="2373512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18039F9C-3FC6-B364-A44D-B3211E83FE4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E94FF406-E27E-7D39-DC5D-7DF7525B9476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HAQUIN Magali</a:t>
              </a:r>
            </a:p>
            <a:p>
              <a:r>
                <a:rPr lang="fr-FR" sz="800" b="1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Réf UGSEL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06 78 38 29 97</a:t>
              </a:r>
            </a:p>
            <a:p>
              <a:r>
                <a:rPr lang="fr-FR" sz="800" dirty="0">
                  <a:cs typeface="Times New Roman" panose="02020603050405020304" pitchFamily="18" charset="0"/>
                  <a:hlinkClick r:id="rId14"/>
                </a:rPr>
                <a:t>m-haquin@ugsel.org</a:t>
              </a:r>
              <a:endParaRPr lang="fr-FR" sz="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412E93B9-6EC0-B840-068A-A0BB119AEE8C}"/>
              </a:ext>
            </a:extLst>
          </p:cNvPr>
          <p:cNvGrpSpPr/>
          <p:nvPr/>
        </p:nvGrpSpPr>
        <p:grpSpPr>
          <a:xfrm>
            <a:off x="4718177" y="1376572"/>
            <a:ext cx="1955081" cy="741514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8326A8F1-EF45-05A6-598D-99E7D1E4727A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61D07F9F-2D57-D276-A509-85E176CD4A2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COQUET Yann</a:t>
              </a:r>
            </a:p>
            <a:p>
              <a:r>
                <a:rPr lang="fr-FR" sz="8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IA – IPR</a:t>
              </a:r>
            </a:p>
            <a:p>
              <a:r>
                <a:rPr lang="fr-FR" sz="800" dirty="0">
                  <a:cs typeface="Times New Roman" panose="02020603050405020304" pitchFamily="18" charset="0"/>
                </a:rPr>
                <a:t>06 74 25 00 18</a:t>
              </a:r>
              <a:endParaRPr lang="fr-FR" sz="800" b="1" dirty="0">
                <a:solidFill>
                  <a:srgbClr val="FF0000"/>
                </a:solidFill>
                <a:cs typeface="Times New Roman" panose="02020603050405020304" pitchFamily="18" charset="0"/>
              </a:endParaRPr>
            </a:p>
            <a:p>
              <a:r>
                <a:rPr lang="fr-FR" sz="800" dirty="0">
                  <a:cs typeface="Times New Roman" panose="02020603050405020304" pitchFamily="18" charset="0"/>
                  <a:hlinkClick r:id="rId15"/>
                </a:rPr>
                <a:t>yann.coquet@ac-rennes.fr</a:t>
              </a:r>
              <a:r>
                <a:rPr lang="fr-FR" sz="800" dirty="0"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FAB03946-49A1-6EDA-132A-8A0C39BA75FA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  <a:cs typeface="Gisha" pitchFamily="34" charset="-79"/>
              </a:rPr>
              <a:t>ACADÉMIE DE RENNES -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LIGUE DE BRETAGNE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492A006-3BEE-1A35-DFC5-5DB05A035D67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B3CAB26-164F-1D05-91A5-367004086EAA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3E69194-B7EF-76DB-D70D-6F0E5A1E45AF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C9D5920-EDDE-8F47-54C4-D50892C66D1C}"/>
              </a:ext>
            </a:extLst>
          </p:cNvPr>
          <p:cNvSpPr/>
          <p:nvPr/>
        </p:nvSpPr>
        <p:spPr>
          <a:xfrm>
            <a:off x="692549" y="3789512"/>
            <a:ext cx="1490129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</a:rPr>
              <a:t>Finistère (29)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9950E55-19BC-E396-A01B-AAFB732CB20F}"/>
              </a:ext>
            </a:extLst>
          </p:cNvPr>
          <p:cNvGrpSpPr/>
          <p:nvPr/>
        </p:nvGrpSpPr>
        <p:grpSpPr>
          <a:xfrm>
            <a:off x="2556389" y="4439795"/>
            <a:ext cx="1859836" cy="652050"/>
            <a:chOff x="2916942" y="2009276"/>
            <a:chExt cx="2373512" cy="1122217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2C89861F-04B1-5355-FFB0-5FB723AFFE8E}"/>
                </a:ext>
              </a:extLst>
            </p:cNvPr>
            <p:cNvSpPr/>
            <p:nvPr/>
          </p:nvSpPr>
          <p:spPr>
            <a:xfrm>
              <a:off x="3023251" y="2096363"/>
              <a:ext cx="2267203" cy="103513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B07A9E8-B4EE-6344-1B52-A93911B8A6C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MARDELE Yohan </a:t>
              </a:r>
            </a:p>
            <a:p>
              <a:r>
                <a:rPr lang="fr-FR" sz="800" b="1" dirty="0">
                  <a:solidFill>
                    <a:srgbClr val="0080C6"/>
                  </a:solidFill>
                </a:rPr>
                <a:t>CTD PPF ILLE ET VILAINE</a:t>
              </a:r>
            </a:p>
            <a:p>
              <a:r>
                <a:rPr lang="fr-FR" sz="800" dirty="0"/>
                <a:t>06 14 23 37 56 </a:t>
              </a:r>
              <a:r>
                <a:rPr lang="fr-FR" sz="800" b="0" i="0" strike="noStrike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hlinkClick r:id="rId16"/>
                </a:rPr>
                <a:t>ymardele@foot35.fff.fr</a:t>
              </a:r>
              <a:endParaRPr lang="fr-FR" sz="800" dirty="0"/>
            </a:p>
          </p:txBody>
        </p:sp>
      </p:grpSp>
      <p:sp>
        <p:nvSpPr>
          <p:cNvPr id="2" name="Bouton d’action : accueil 169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D5E16D3D-0DD7-446B-2D75-D74808590E45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7F900138-C4B6-4B34-4D98-1CF641C507A2}"/>
              </a:ext>
            </a:extLst>
          </p:cNvPr>
          <p:cNvSpPr/>
          <p:nvPr/>
        </p:nvSpPr>
        <p:spPr>
          <a:xfrm>
            <a:off x="11014067" y="138305"/>
            <a:ext cx="951748" cy="78861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Une image contenant Graphique, logo, graphisme, texte&#10;&#10;Description générée automatiquement">
            <a:hlinkClick r:id="rId18"/>
            <a:extLst>
              <a:ext uri="{FF2B5EF4-FFF2-40B4-BE49-F238E27FC236}">
                <a16:creationId xmlns:a16="http://schemas.microsoft.com/office/drawing/2014/main" id="{4B28A442-5566-867D-274B-77473EC367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787" b="91632" l="2086" r="98957">
                        <a14:foregroundMark x1="15648" y1="75732" x2="9985" y2="46862"/>
                        <a14:foregroundMark x1="9985" y1="46862" x2="21013" y2="31381"/>
                        <a14:foregroundMark x1="21013" y1="31381" x2="26975" y2="58159"/>
                        <a14:foregroundMark x1="26975" y1="58159" x2="40686" y2="72385"/>
                        <a14:foregroundMark x1="40686" y1="72385" x2="61103" y2="77406"/>
                        <a14:foregroundMark x1="61103" y1="77406" x2="74069" y2="67364"/>
                        <a14:foregroundMark x1="74069" y1="67364" x2="63338" y2="57322"/>
                        <a14:foregroundMark x1="63338" y1="57322" x2="43219" y2="62762"/>
                        <a14:foregroundMark x1="85842" y1="51883" x2="85842" y2="51883"/>
                        <a14:foregroundMark x1="57824" y1="53138" x2="57824" y2="53138"/>
                        <a14:foregroundMark x1="61997" y1="51883" x2="82712" y2="56485"/>
                        <a14:foregroundMark x1="89717" y1="57322" x2="89717" y2="57322"/>
                        <a14:foregroundMark x1="92697" y1="51883" x2="85097" y2="53138"/>
                        <a14:foregroundMark x1="87779" y1="77824" x2="76304" y2="79079"/>
                        <a14:foregroundMark x1="94635" y1="66946" x2="94635" y2="59414"/>
                        <a14:foregroundMark x1="94635" y1="51046" x2="86587" y2="51883"/>
                        <a14:foregroundMark x1="11326" y1="25941" x2="8346" y2="41423"/>
                        <a14:foregroundMark x1="4471" y1="28452" x2="4471" y2="28452"/>
                        <a14:foregroundMark x1="93890" y1="79079" x2="93890" y2="79079"/>
                        <a14:foregroundMark x1="95082" y1="76987" x2="95082" y2="76987"/>
                        <a14:foregroundMark x1="95827" y1="51046" x2="95827" y2="51046"/>
                        <a14:foregroundMark x1="35320" y1="38494" x2="35320" y2="38494"/>
                        <a14:foregroundMark x1="36364" y1="38494" x2="36364" y2="38494"/>
                        <a14:foregroundMark x1="34724" y1="33891" x2="34724" y2="33891"/>
                        <a14:foregroundMark x1="37705" y1="38494" x2="37705" y2="38494"/>
                        <a14:foregroundMark x1="68554" y1="38912" x2="68554" y2="38912"/>
                        <a14:foregroundMark x1="65872" y1="38494" x2="65872" y2="38494"/>
                        <a14:foregroundMark x1="56930" y1="38494" x2="56930" y2="38494"/>
                        <a14:foregroundMark x1="51118" y1="38912" x2="51118" y2="38912"/>
                        <a14:foregroundMark x1="61550" y1="38912" x2="61550" y2="38912"/>
                        <a14:foregroundMark x1="71684" y1="38494" x2="71684" y2="38494"/>
                        <a14:foregroundMark x1="97019" y1="38912" x2="97019" y2="38912"/>
                        <a14:foregroundMark x1="98957" y1="38912" x2="98957" y2="38912"/>
                        <a14:foregroundMark x1="90611" y1="38912" x2="90611" y2="38912"/>
                        <a14:foregroundMark x1="80179" y1="38912" x2="80179" y2="38912"/>
                        <a14:foregroundMark x1="82861" y1="38494" x2="82861" y2="38494"/>
                        <a14:foregroundMark x1="74814" y1="38912" x2="74814" y2="38912"/>
                        <a14:foregroundMark x1="77794" y1="38494" x2="77794" y2="38494"/>
                        <a14:foregroundMark x1="44113" y1="38494" x2="44113" y2="38494"/>
                        <a14:foregroundMark x1="48882" y1="38494" x2="48882" y2="38494"/>
                        <a14:foregroundMark x1="32340" y1="86192" x2="32340" y2="86192"/>
                        <a14:foregroundMark x1="27273" y1="91632" x2="27273" y2="91632"/>
                        <a14:foregroundMark x1="2086" y1="65690" x2="2086" y2="65690"/>
                        <a14:backgroundMark x1="1490" y1="66109" x2="1490" y2="66109"/>
                        <a14:backgroundMark x1="1490" y1="66109" x2="1490" y2="66109"/>
                        <a14:backgroundMark x1="1639" y1="66109" x2="1639" y2="66109"/>
                        <a14:backgroundMark x1="1639" y1="66109" x2="1639" y2="66109"/>
                        <a14:backgroundMark x1="1788" y1="65690" x2="1788" y2="65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95577" y="400178"/>
            <a:ext cx="770904" cy="273843"/>
          </a:xfrm>
          <a:prstGeom prst="rect">
            <a:avLst/>
          </a:prstGeom>
        </p:spPr>
      </p:pic>
      <p:grpSp>
        <p:nvGrpSpPr>
          <p:cNvPr id="35" name="Groupe 34">
            <a:extLst>
              <a:ext uri="{FF2B5EF4-FFF2-40B4-BE49-F238E27FC236}">
                <a16:creationId xmlns:a16="http://schemas.microsoft.com/office/drawing/2014/main" id="{61096DA5-D40C-886D-B7E8-D152B357153B}"/>
              </a:ext>
            </a:extLst>
          </p:cNvPr>
          <p:cNvGrpSpPr/>
          <p:nvPr/>
        </p:nvGrpSpPr>
        <p:grpSpPr>
          <a:xfrm>
            <a:off x="2562300" y="5120252"/>
            <a:ext cx="1886703" cy="601449"/>
            <a:chOff x="2916942" y="2009276"/>
            <a:chExt cx="2373512" cy="1122217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68064C7C-C8DD-5FD1-8C14-2C2DF542903C}"/>
                </a:ext>
              </a:extLst>
            </p:cNvPr>
            <p:cNvSpPr/>
            <p:nvPr/>
          </p:nvSpPr>
          <p:spPr>
            <a:xfrm>
              <a:off x="3023251" y="2096363"/>
              <a:ext cx="2267203" cy="103513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8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F4BBF8D6-7E90-EE73-FD92-56F79A6296A0}"/>
                </a:ext>
              </a:extLst>
            </p:cNvPr>
            <p:cNvSpPr/>
            <p:nvPr/>
          </p:nvSpPr>
          <p:spPr>
            <a:xfrm>
              <a:off x="2916942" y="2009276"/>
              <a:ext cx="2267202" cy="997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fr-FR" sz="800" b="1" dirty="0">
                  <a:solidFill>
                    <a:srgbClr val="0080C6"/>
                  </a:solidFill>
                </a:rPr>
                <a:t>CHALM Tanguy </a:t>
              </a:r>
            </a:p>
            <a:p>
              <a:r>
                <a:rPr lang="fr-FR" sz="800" dirty="0">
                  <a:solidFill>
                    <a:srgbClr val="0070C0"/>
                  </a:solidFill>
                </a:rPr>
                <a:t>CTD PPF ILLE ET VILAINE</a:t>
              </a:r>
            </a:p>
            <a:p>
              <a:r>
                <a:rPr lang="fr-FR" sz="800" dirty="0"/>
                <a:t>06 33 39 88 47 / </a:t>
              </a:r>
              <a:r>
                <a:rPr lang="fr-FR" sz="800" b="0" i="0" u="sng" strike="noStrike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hlinkClick r:id="rId21"/>
                </a:rPr>
                <a:t>tchalm@foot35.fff.</a:t>
              </a:r>
              <a:r>
                <a:rPr lang="fr-FR" sz="800" b="0" i="0" strike="noStrike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hlinkClick r:id="rId21"/>
                </a:rPr>
                <a:t>fr</a:t>
              </a:r>
              <a:endParaRPr lang="fr-F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303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AA94377-FD20-EC3A-5C14-25B2EBC8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écriture manuscrite, motif, art, typographie&#10;&#10;Description générée automatiquement">
            <a:extLst>
              <a:ext uri="{FF2B5EF4-FFF2-40B4-BE49-F238E27FC236}">
                <a16:creationId xmlns:a16="http://schemas.microsoft.com/office/drawing/2014/main" id="{2AD71037-6580-D12A-775F-3F5B34B39DE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 descr="Une image contenant texte, Police, logo, blanc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78A94223-5B23-5784-0DC8-778CF484E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69" y="401310"/>
            <a:ext cx="1450030" cy="91526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7D0B8ED-9ED0-D3EA-16CC-4427901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DB3D389-CD2B-174E-AC57-ECCAE6D39516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3E29B80-C1FB-987C-0413-71BBDE97CDE6}"/>
              </a:ext>
            </a:extLst>
          </p:cNvPr>
          <p:cNvSpPr/>
          <p:nvPr/>
        </p:nvSpPr>
        <p:spPr>
          <a:xfrm>
            <a:off x="373113" y="1403629"/>
            <a:ext cx="1858126" cy="500064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 RÉGIONAL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CF94752D-0C5B-96E5-C603-45A748DFAC27}"/>
              </a:ext>
            </a:extLst>
          </p:cNvPr>
          <p:cNvSpPr/>
          <p:nvPr/>
        </p:nvSpPr>
        <p:spPr>
          <a:xfrm>
            <a:off x="3014347" y="878478"/>
            <a:ext cx="951748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FFF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49273DFF-5B01-F377-5626-6E6BEF656762}"/>
              </a:ext>
            </a:extLst>
          </p:cNvPr>
          <p:cNvSpPr/>
          <p:nvPr/>
        </p:nvSpPr>
        <p:spPr>
          <a:xfrm>
            <a:off x="5158561" y="881522"/>
            <a:ext cx="951748" cy="359698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22F7A38-2FAA-942B-5ED6-30BE0EDFD9CE}"/>
              </a:ext>
            </a:extLst>
          </p:cNvPr>
          <p:cNvSpPr/>
          <p:nvPr/>
        </p:nvSpPr>
        <p:spPr>
          <a:xfrm>
            <a:off x="7414198" y="869055"/>
            <a:ext cx="951748" cy="35969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UNSS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F32A442-153A-4865-BB1C-6A6F8399A3C3}"/>
              </a:ext>
            </a:extLst>
          </p:cNvPr>
          <p:cNvSpPr/>
          <p:nvPr/>
        </p:nvSpPr>
        <p:spPr>
          <a:xfrm>
            <a:off x="9566365" y="878478"/>
            <a:ext cx="951748" cy="359698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UGSEL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D686691-1BCE-6644-28F6-BDEE02954E79}"/>
              </a:ext>
            </a:extLst>
          </p:cNvPr>
          <p:cNvSpPr/>
          <p:nvPr/>
        </p:nvSpPr>
        <p:spPr>
          <a:xfrm rot="16200000">
            <a:off x="-1830480" y="4234447"/>
            <a:ext cx="4542358" cy="251999"/>
          </a:xfrm>
          <a:prstGeom prst="round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RÉFÉRENTS DÉPARTEMENTAUX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E345EC79-DAC5-213D-F283-9429E8C599CA}"/>
              </a:ext>
            </a:extLst>
          </p:cNvPr>
          <p:cNvSpPr/>
          <p:nvPr/>
        </p:nvSpPr>
        <p:spPr>
          <a:xfrm>
            <a:off x="712886" y="4642280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Indre-et-Loire (37)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39968C9-6A07-F373-F563-68288EBED285}"/>
              </a:ext>
            </a:extLst>
          </p:cNvPr>
          <p:cNvSpPr/>
          <p:nvPr/>
        </p:nvSpPr>
        <p:spPr>
          <a:xfrm>
            <a:off x="710095" y="3893366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Indre (36)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7A2C43C9-C563-490F-C9A9-CD0776279A83}"/>
              </a:ext>
            </a:extLst>
          </p:cNvPr>
          <p:cNvSpPr/>
          <p:nvPr/>
        </p:nvSpPr>
        <p:spPr>
          <a:xfrm>
            <a:off x="712885" y="2308146"/>
            <a:ext cx="153785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Cher (18)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A1B550E5-1D79-9847-2857-34BFA8780FF0}"/>
              </a:ext>
            </a:extLst>
          </p:cNvPr>
          <p:cNvGrpSpPr/>
          <p:nvPr/>
        </p:nvGrpSpPr>
        <p:grpSpPr>
          <a:xfrm>
            <a:off x="2560863" y="1342316"/>
            <a:ext cx="1858127" cy="738160"/>
            <a:chOff x="2916942" y="2009276"/>
            <a:chExt cx="2373512" cy="1169353"/>
          </a:xfrm>
        </p:grpSpPr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116BFF89-A348-1425-525C-6EAE5EC48A5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38EDA8A9-C02F-2984-FF30-8C853BAB9F8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PAILLISSON Guillaume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CTR-C PPF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06 30 63 55 26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5"/>
                </a:rPr>
                <a:t>gpaillisson@centre.fff.fr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3E1F7D77-A251-ABCB-3842-8EC8646E0964}"/>
              </a:ext>
            </a:extLst>
          </p:cNvPr>
          <p:cNvGrpSpPr/>
          <p:nvPr/>
        </p:nvGrpSpPr>
        <p:grpSpPr>
          <a:xfrm>
            <a:off x="6916099" y="1331463"/>
            <a:ext cx="1947946" cy="734681"/>
            <a:chOff x="2916942" y="2009276"/>
            <a:chExt cx="2373512" cy="1169353"/>
          </a:xfrm>
        </p:grpSpPr>
        <p:sp>
          <p:nvSpPr>
            <p:cNvPr id="92" name="Rectangle : coins arrondis 91">
              <a:extLst>
                <a:ext uri="{FF2B5EF4-FFF2-40B4-BE49-F238E27FC236}">
                  <a16:creationId xmlns:a16="http://schemas.microsoft.com/office/drawing/2014/main" id="{C2561D51-EF7B-9E4E-F31E-354B66A5E0F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52333C80-3ECC-66C9-3292-2AB2FAE0621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GILET Matthias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DSR Adjoint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06 22 80 03 82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6"/>
                </a:rPr>
                <a:t>matthias.gilet@unss.org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4C4D1F8C-4B54-1D1D-D2B6-E0998434A380}"/>
              </a:ext>
            </a:extLst>
          </p:cNvPr>
          <p:cNvGrpSpPr/>
          <p:nvPr/>
        </p:nvGrpSpPr>
        <p:grpSpPr>
          <a:xfrm>
            <a:off x="9174766" y="1340062"/>
            <a:ext cx="1971072" cy="749206"/>
            <a:chOff x="2916943" y="2009276"/>
            <a:chExt cx="2373511" cy="1169353"/>
          </a:xfrm>
        </p:grpSpPr>
        <p:sp>
          <p:nvSpPr>
            <p:cNvPr id="95" name="Rectangle : coins arrondis 94">
              <a:extLst>
                <a:ext uri="{FF2B5EF4-FFF2-40B4-BE49-F238E27FC236}">
                  <a16:creationId xmlns:a16="http://schemas.microsoft.com/office/drawing/2014/main" id="{33281AF0-E642-92DF-50F3-94DF80F4FA9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3A93E049-CB89-D8B6-E2C1-0FAE1A803D60}"/>
                </a:ext>
              </a:extLst>
            </p:cNvPr>
            <p:cNvSpPr/>
            <p:nvPr/>
          </p:nvSpPr>
          <p:spPr>
            <a:xfrm>
              <a:off x="2916943" y="2009276"/>
              <a:ext cx="2267200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TROSSEAU Séverine</a:t>
              </a:r>
              <a:endParaRPr kumimoji="0" lang="fr-FR" sz="800" b="1" i="0" u="none" strike="noStrike" kern="12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Directrice UGSEL CVL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06 61 90 52 01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7"/>
                </a:rPr>
                <a:t>s-trosseau@ugsel.org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oupe 96">
            <a:extLst>
              <a:ext uri="{FF2B5EF4-FFF2-40B4-BE49-F238E27FC236}">
                <a16:creationId xmlns:a16="http://schemas.microsoft.com/office/drawing/2014/main" id="{E068EA93-3621-64E4-B9CD-2A59BF333EF2}"/>
              </a:ext>
            </a:extLst>
          </p:cNvPr>
          <p:cNvGrpSpPr/>
          <p:nvPr/>
        </p:nvGrpSpPr>
        <p:grpSpPr>
          <a:xfrm>
            <a:off x="4656836" y="1340062"/>
            <a:ext cx="1955199" cy="745197"/>
            <a:chOff x="2916942" y="2009276"/>
            <a:chExt cx="2373512" cy="1169353"/>
          </a:xfrm>
        </p:grpSpPr>
        <p:sp>
          <p:nvSpPr>
            <p:cNvPr id="98" name="Rectangle : coins arrondis 97">
              <a:extLst>
                <a:ext uri="{FF2B5EF4-FFF2-40B4-BE49-F238E27FC236}">
                  <a16:creationId xmlns:a16="http://schemas.microsoft.com/office/drawing/2014/main" id="{290E870C-3A28-CA65-DED7-D0E7C8CD182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Rectangle : coins arrondis 98">
              <a:extLst>
                <a:ext uri="{FF2B5EF4-FFF2-40B4-BE49-F238E27FC236}">
                  <a16:creationId xmlns:a16="http://schemas.microsoft.com/office/drawing/2014/main" id="{97D1D359-0251-C186-7880-EE33320543B5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BENARD Brice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06 67 18 63 37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brice.benard@ac-orleans-tours.fr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1" name="Rectangle : coins arrondis 100">
            <a:extLst>
              <a:ext uri="{FF2B5EF4-FFF2-40B4-BE49-F238E27FC236}">
                <a16:creationId xmlns:a16="http://schemas.microsoft.com/office/drawing/2014/main" id="{83C96A9C-3BF0-C521-7CE9-C63777FFBE35}"/>
              </a:ext>
            </a:extLst>
          </p:cNvPr>
          <p:cNvSpPr/>
          <p:nvPr/>
        </p:nvSpPr>
        <p:spPr>
          <a:xfrm>
            <a:off x="2057400" y="250235"/>
            <a:ext cx="9296400" cy="564761"/>
          </a:xfrm>
          <a:prstGeom prst="roundRect">
            <a:avLst/>
          </a:prstGeom>
          <a:solidFill>
            <a:srgbClr val="001F6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rPr>
              <a:t>ACADÉMIE D’ORLÉANS-TOURS - LIGUE CENTRE-VAL DE LOIRE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Gisha" pitchFamily="34" charset="-79"/>
            </a:endParaRPr>
          </a:p>
        </p:txBody>
      </p:sp>
      <p:sp>
        <p:nvSpPr>
          <p:cNvPr id="106" name="Bouton d’action : retour ou précédent 17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1F17D50-1C4C-7C13-978C-BD22BAAA4D52}"/>
              </a:ext>
            </a:extLst>
          </p:cNvPr>
          <p:cNvSpPr/>
          <p:nvPr/>
        </p:nvSpPr>
        <p:spPr>
          <a:xfrm>
            <a:off x="9909863" y="6047599"/>
            <a:ext cx="339936" cy="310125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7" name="Bouton d’action : début 17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6B26E37-2BCD-8DBC-9202-918A55F91806}"/>
              </a:ext>
            </a:extLst>
          </p:cNvPr>
          <p:cNvSpPr/>
          <p:nvPr/>
        </p:nvSpPr>
        <p:spPr>
          <a:xfrm>
            <a:off x="9452289" y="6047600"/>
            <a:ext cx="339936" cy="306220"/>
          </a:xfrm>
          <a:prstGeom prst="actionButtonBeginning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" name="Bouton d’action : avant ou précédent 17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5A01F1-12F0-CA65-37A2-68D0F0D06F23}"/>
              </a:ext>
            </a:extLst>
          </p:cNvPr>
          <p:cNvSpPr/>
          <p:nvPr/>
        </p:nvSpPr>
        <p:spPr>
          <a:xfrm>
            <a:off x="10825012" y="6047599"/>
            <a:ext cx="349231" cy="312885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69A51A8-CEDB-AEE5-BE79-5355C8D1A4E2}"/>
              </a:ext>
            </a:extLst>
          </p:cNvPr>
          <p:cNvSpPr/>
          <p:nvPr/>
        </p:nvSpPr>
        <p:spPr>
          <a:xfrm>
            <a:off x="710095" y="3102510"/>
            <a:ext cx="1543430" cy="359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Eure-et-Loir (28)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9D0AF5-8B01-F298-4EE2-2CEFA2449C7F}"/>
              </a:ext>
            </a:extLst>
          </p:cNvPr>
          <p:cNvSpPr/>
          <p:nvPr/>
        </p:nvSpPr>
        <p:spPr>
          <a:xfrm>
            <a:off x="712886" y="5444070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Loir-et-Cher (41)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ADA94A9-B188-AC69-6FCD-224EA525C21A}"/>
              </a:ext>
            </a:extLst>
          </p:cNvPr>
          <p:cNvSpPr/>
          <p:nvPr/>
        </p:nvSpPr>
        <p:spPr>
          <a:xfrm>
            <a:off x="712886" y="6225305"/>
            <a:ext cx="1537849" cy="3576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Loiret (45)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0E36EB9-F5DA-0F68-B000-61E4F05B5DD3}"/>
              </a:ext>
            </a:extLst>
          </p:cNvPr>
          <p:cNvGrpSpPr/>
          <p:nvPr/>
        </p:nvGrpSpPr>
        <p:grpSpPr>
          <a:xfrm>
            <a:off x="2560863" y="2118915"/>
            <a:ext cx="1858127" cy="738160"/>
            <a:chOff x="2916942" y="2009276"/>
            <a:chExt cx="2373512" cy="1169353"/>
          </a:xfrm>
        </p:grpSpPr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E552AC52-BA5C-F691-176E-A7F8D4861D74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96822051-D70E-2306-148A-D30C62ABCC94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CAINER Emmanuel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CTD PPF CHER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06 50 53 06 72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9"/>
                </a:rPr>
                <a:t>ecainer@cher.fff.fr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DA7D0AC3-94E0-A525-8473-93A7761EDDE4}"/>
              </a:ext>
            </a:extLst>
          </p:cNvPr>
          <p:cNvGrpSpPr/>
          <p:nvPr/>
        </p:nvGrpSpPr>
        <p:grpSpPr>
          <a:xfrm>
            <a:off x="2560861" y="3790834"/>
            <a:ext cx="1858127" cy="642163"/>
            <a:chOff x="2916942" y="2009278"/>
            <a:chExt cx="2373512" cy="1169351"/>
          </a:xfrm>
        </p:grpSpPr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D770C2BD-E604-6324-BBF7-2E7D1A93627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8B1BB0A4-FDF7-25F2-195C-E4E0F5B4B431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ZOUALA Aniss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INDRE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06 47 54 63 55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0"/>
                </a:rPr>
                <a:t>azouala@indre.fff.fr</a:t>
              </a: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1D5A1983-EC77-ADA4-D554-0FFC918355EC}"/>
              </a:ext>
            </a:extLst>
          </p:cNvPr>
          <p:cNvGrpSpPr/>
          <p:nvPr/>
        </p:nvGrpSpPr>
        <p:grpSpPr>
          <a:xfrm>
            <a:off x="2560863" y="4495225"/>
            <a:ext cx="1858127" cy="694940"/>
            <a:chOff x="2916942" y="2009276"/>
            <a:chExt cx="2373512" cy="1169353"/>
          </a:xfrm>
        </p:grpSpPr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81487ADC-2DD6-3B29-DBEC-CD88E0572D88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1E151589-534F-C2C5-2427-E39254E212D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GIUNTINI Guillaume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INDRE-ET-LOIRE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06 25 81 04 27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1"/>
                </a:rPr>
                <a:t>ggiuntini@indre-et-loire.fff.fr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A7B9945E-6E5C-4944-09B4-194B90CED7E1}"/>
              </a:ext>
            </a:extLst>
          </p:cNvPr>
          <p:cNvGrpSpPr/>
          <p:nvPr/>
        </p:nvGrpSpPr>
        <p:grpSpPr>
          <a:xfrm>
            <a:off x="2560863" y="5253795"/>
            <a:ext cx="1858126" cy="738161"/>
            <a:chOff x="2916943" y="2009275"/>
            <a:chExt cx="2373511" cy="1169354"/>
          </a:xfrm>
        </p:grpSpPr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614E553A-0739-0DCB-2F79-76514378DC4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FB2F0AAE-274D-C8F0-7C0F-3CE2DE8384EB}"/>
                </a:ext>
              </a:extLst>
            </p:cNvPr>
            <p:cNvSpPr/>
            <p:nvPr/>
          </p:nvSpPr>
          <p:spPr>
            <a:xfrm>
              <a:off x="2916943" y="2009275"/>
              <a:ext cx="2267202" cy="99724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MANTAUX Baptiste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LOIR-ET-CHER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06 46 43 87 77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2"/>
                </a:rPr>
                <a:t>bmant</a:t>
              </a: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aux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13"/>
                </a:rPr>
                <a:t>@loir-et-cher.fff.fr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48DA51EB-57BF-72B5-EEB4-EEBAD20787D2}"/>
              </a:ext>
            </a:extLst>
          </p:cNvPr>
          <p:cNvGrpSpPr/>
          <p:nvPr/>
        </p:nvGrpSpPr>
        <p:grpSpPr>
          <a:xfrm>
            <a:off x="2560863" y="6035030"/>
            <a:ext cx="1858127" cy="738160"/>
            <a:chOff x="2916942" y="2009276"/>
            <a:chExt cx="2373512" cy="1169353"/>
          </a:xfrm>
        </p:grpSpPr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4E42B60C-76B4-7B70-5498-DB173D84CDE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Rectangle : coins arrondis 75">
              <a:extLst>
                <a:ext uri="{FF2B5EF4-FFF2-40B4-BE49-F238E27FC236}">
                  <a16:creationId xmlns:a16="http://schemas.microsoft.com/office/drawing/2014/main" id="{BEE1B356-5019-5F62-4B51-1BD97A74E17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MAUFFROY Marc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LOIRET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06 07 89 03 10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4"/>
                </a:rPr>
                <a:t>mmaufroy@loiret.fff.fr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77397D6F-5A47-F2BF-401F-1C5ECBE4B077}"/>
              </a:ext>
            </a:extLst>
          </p:cNvPr>
          <p:cNvGrpSpPr/>
          <p:nvPr/>
        </p:nvGrpSpPr>
        <p:grpSpPr>
          <a:xfrm>
            <a:off x="4656836" y="2115397"/>
            <a:ext cx="1955199" cy="745197"/>
            <a:chOff x="2916942" y="2009276"/>
            <a:chExt cx="2373512" cy="1169353"/>
          </a:xfrm>
        </p:grpSpPr>
        <p:sp>
          <p:nvSpPr>
            <p:cNvPr id="78" name="Rectangle : coins arrondis 77">
              <a:extLst>
                <a:ext uri="{FF2B5EF4-FFF2-40B4-BE49-F238E27FC236}">
                  <a16:creationId xmlns:a16="http://schemas.microsoft.com/office/drawing/2014/main" id="{1D697ECF-27BE-2C4B-391C-7A11D25F3A7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Rectangle : coins arrondis 78">
              <a:extLst>
                <a:ext uri="{FF2B5EF4-FFF2-40B4-BE49-F238E27FC236}">
                  <a16:creationId xmlns:a16="http://schemas.microsoft.com/office/drawing/2014/main" id="{D39B96B8-7964-C7F9-C2D5-DFE7818E45F9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JARDIN-MALASSINET Claire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06 14 30 59 08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5"/>
                </a:rPr>
                <a:t>claire.jardin@ac-orleans-tours.fr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BD436837-0914-F5AE-8360-AB80B3772441}"/>
              </a:ext>
            </a:extLst>
          </p:cNvPr>
          <p:cNvGrpSpPr/>
          <p:nvPr/>
        </p:nvGrpSpPr>
        <p:grpSpPr>
          <a:xfrm>
            <a:off x="4634479" y="2945280"/>
            <a:ext cx="1978218" cy="745197"/>
            <a:chOff x="2916942" y="2009276"/>
            <a:chExt cx="2373512" cy="1169353"/>
          </a:xfrm>
        </p:grpSpPr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B482505F-4381-1D86-702A-55312E76B3C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Rectangle : coins arrondis 99">
              <a:extLst>
                <a:ext uri="{FF2B5EF4-FFF2-40B4-BE49-F238E27FC236}">
                  <a16:creationId xmlns:a16="http://schemas.microsoft.com/office/drawing/2014/main" id="{1DBDC3CE-96E7-242B-6E1B-EC968F24A81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NEUMANN Sophie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06 15 07 10 87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6"/>
                </a:rPr>
                <a:t>sophie.neumann@ac-orleans-tours.fr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3" name="Rectangle : coins arrondis 102">
            <a:extLst>
              <a:ext uri="{FF2B5EF4-FFF2-40B4-BE49-F238E27FC236}">
                <a16:creationId xmlns:a16="http://schemas.microsoft.com/office/drawing/2014/main" id="{85791152-7D27-5B4E-B4E6-484196AD5140}"/>
              </a:ext>
            </a:extLst>
          </p:cNvPr>
          <p:cNvSpPr/>
          <p:nvPr/>
        </p:nvSpPr>
        <p:spPr>
          <a:xfrm>
            <a:off x="4744410" y="3756115"/>
            <a:ext cx="1867625" cy="68969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4ACA1F2F-67F3-B622-F581-99188BDD5412}"/>
              </a:ext>
            </a:extLst>
          </p:cNvPr>
          <p:cNvGrpSpPr/>
          <p:nvPr/>
        </p:nvGrpSpPr>
        <p:grpSpPr>
          <a:xfrm>
            <a:off x="4656174" y="4506979"/>
            <a:ext cx="1956522" cy="683187"/>
            <a:chOff x="2916942" y="2009275"/>
            <a:chExt cx="2373512" cy="1169354"/>
          </a:xfrm>
        </p:grpSpPr>
        <p:sp>
          <p:nvSpPr>
            <p:cNvPr id="110" name="Rectangle : coins arrondis 109">
              <a:extLst>
                <a:ext uri="{FF2B5EF4-FFF2-40B4-BE49-F238E27FC236}">
                  <a16:creationId xmlns:a16="http://schemas.microsoft.com/office/drawing/2014/main" id="{A4B425F2-6F4F-3EA1-26C2-BD3D031D741B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Rectangle : coins arrondis 110">
              <a:extLst>
                <a:ext uri="{FF2B5EF4-FFF2-40B4-BE49-F238E27FC236}">
                  <a16:creationId xmlns:a16="http://schemas.microsoft.com/office/drawing/2014/main" id="{D7755110-1F60-415B-80FE-03516466F7D4}"/>
                </a:ext>
              </a:extLst>
            </p:cNvPr>
            <p:cNvSpPr/>
            <p:nvPr/>
          </p:nvSpPr>
          <p:spPr>
            <a:xfrm>
              <a:off x="2916942" y="2009275"/>
              <a:ext cx="2267200" cy="9972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BENARD Brice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06 67 18 63 37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8"/>
                </a:rPr>
                <a:t>brice.benard@ac-orleans-tours.fr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Groupe 117">
            <a:extLst>
              <a:ext uri="{FF2B5EF4-FFF2-40B4-BE49-F238E27FC236}">
                <a16:creationId xmlns:a16="http://schemas.microsoft.com/office/drawing/2014/main" id="{318A4649-6675-6984-9C10-E47A5A47D28C}"/>
              </a:ext>
            </a:extLst>
          </p:cNvPr>
          <p:cNvGrpSpPr/>
          <p:nvPr/>
        </p:nvGrpSpPr>
        <p:grpSpPr>
          <a:xfrm>
            <a:off x="4610303" y="5253795"/>
            <a:ext cx="2002394" cy="738160"/>
            <a:chOff x="2916942" y="2009276"/>
            <a:chExt cx="2373512" cy="1169353"/>
          </a:xfrm>
        </p:grpSpPr>
        <p:sp>
          <p:nvSpPr>
            <p:cNvPr id="119" name="Rectangle : coins arrondis 118">
              <a:extLst>
                <a:ext uri="{FF2B5EF4-FFF2-40B4-BE49-F238E27FC236}">
                  <a16:creationId xmlns:a16="http://schemas.microsoft.com/office/drawing/2014/main" id="{CFA49D94-B5C0-9396-BF44-3DE7F53AEE85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Rectangle : coins arrondis 119">
              <a:extLst>
                <a:ext uri="{FF2B5EF4-FFF2-40B4-BE49-F238E27FC236}">
                  <a16:creationId xmlns:a16="http://schemas.microsoft.com/office/drawing/2014/main" id="{C0928090-8D42-D243-CB67-7F25B780626E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NEUMANN Sophie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-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06 15 07 10 87</a:t>
              </a: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7"/>
                </a:rPr>
                <a:t>sophie.neumann@ac-orleans-tours.fr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Groupe 120">
            <a:extLst>
              <a:ext uri="{FF2B5EF4-FFF2-40B4-BE49-F238E27FC236}">
                <a16:creationId xmlns:a16="http://schemas.microsoft.com/office/drawing/2014/main" id="{E98D01F7-AF15-EBC7-3ADC-7B9F4320FDB9}"/>
              </a:ext>
            </a:extLst>
          </p:cNvPr>
          <p:cNvGrpSpPr/>
          <p:nvPr/>
        </p:nvGrpSpPr>
        <p:grpSpPr>
          <a:xfrm>
            <a:off x="4656174" y="6034674"/>
            <a:ext cx="1956522" cy="738872"/>
            <a:chOff x="2916942" y="2009276"/>
            <a:chExt cx="2373512" cy="1169353"/>
          </a:xfrm>
        </p:grpSpPr>
        <p:sp>
          <p:nvSpPr>
            <p:cNvPr id="122" name="Rectangle : coins arrondis 121">
              <a:extLst>
                <a:ext uri="{FF2B5EF4-FFF2-40B4-BE49-F238E27FC236}">
                  <a16:creationId xmlns:a16="http://schemas.microsoft.com/office/drawing/2014/main" id="{BCC7F62D-6DEA-D6C8-4809-0C0A96862911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Rectangle : coins arrondis 122">
              <a:extLst>
                <a:ext uri="{FF2B5EF4-FFF2-40B4-BE49-F238E27FC236}">
                  <a16:creationId xmlns:a16="http://schemas.microsoft.com/office/drawing/2014/main" id="{027F68B3-BAE6-18B5-108D-4437E0C6426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TAILLEUX Michael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IA – IPR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06 79 55 45 34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18"/>
                </a:rPr>
                <a:t>Michael.tailleux@ac-orleans-tours.fr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Groupe 123">
            <a:extLst>
              <a:ext uri="{FF2B5EF4-FFF2-40B4-BE49-F238E27FC236}">
                <a16:creationId xmlns:a16="http://schemas.microsoft.com/office/drawing/2014/main" id="{AAB3614E-0290-9F4F-2419-03C3250DD2B0}"/>
              </a:ext>
            </a:extLst>
          </p:cNvPr>
          <p:cNvGrpSpPr/>
          <p:nvPr/>
        </p:nvGrpSpPr>
        <p:grpSpPr>
          <a:xfrm>
            <a:off x="6916099" y="2120655"/>
            <a:ext cx="1947946" cy="734681"/>
            <a:chOff x="2916942" y="2009276"/>
            <a:chExt cx="2373512" cy="1169353"/>
          </a:xfrm>
        </p:grpSpPr>
        <p:sp>
          <p:nvSpPr>
            <p:cNvPr id="125" name="Rectangle : coins arrondis 124">
              <a:extLst>
                <a:ext uri="{FF2B5EF4-FFF2-40B4-BE49-F238E27FC236}">
                  <a16:creationId xmlns:a16="http://schemas.microsoft.com/office/drawing/2014/main" id="{C619982B-0239-5233-32FE-B37B0BCD3A3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Rectangle : coins arrondis 125">
              <a:extLst>
                <a:ext uri="{FF2B5EF4-FFF2-40B4-BE49-F238E27FC236}">
                  <a16:creationId xmlns:a16="http://schemas.microsoft.com/office/drawing/2014/main" id="{2548609B-B593-10D9-05C9-FB78F7793A2A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MEUNIER Alain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DASRD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06 69 36 89 34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19"/>
                </a:rPr>
                <a:t>sd018@unss.org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E80BF3DB-CCF4-42A0-77AD-3AA0D10D25CB}"/>
              </a:ext>
            </a:extLst>
          </p:cNvPr>
          <p:cNvGrpSpPr/>
          <p:nvPr/>
        </p:nvGrpSpPr>
        <p:grpSpPr>
          <a:xfrm>
            <a:off x="6916099" y="2915019"/>
            <a:ext cx="1947946" cy="734681"/>
            <a:chOff x="2916942" y="2009276"/>
            <a:chExt cx="2373512" cy="1169353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FF5A5644-B766-C435-F731-9654FC1F5DB3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Rectangle : coins arrondis 128">
              <a:extLst>
                <a:ext uri="{FF2B5EF4-FFF2-40B4-BE49-F238E27FC236}">
                  <a16:creationId xmlns:a16="http://schemas.microsoft.com/office/drawing/2014/main" id="{0B75EDF4-2126-1A63-D6AA-B3C91DA70C2B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BOUTTIER Nicolas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DASRD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06 85 52 27 93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hlinkClick r:id="rId20"/>
                </a:rPr>
                <a:t>sd028@unss.org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04325203-A698-AF78-EC39-441FB70853CE}"/>
              </a:ext>
            </a:extLst>
          </p:cNvPr>
          <p:cNvGrpSpPr/>
          <p:nvPr/>
        </p:nvGrpSpPr>
        <p:grpSpPr>
          <a:xfrm>
            <a:off x="6916099" y="3764097"/>
            <a:ext cx="1947946" cy="672666"/>
            <a:chOff x="2916942" y="2009276"/>
            <a:chExt cx="2373512" cy="1169353"/>
          </a:xfrm>
        </p:grpSpPr>
        <p:sp>
          <p:nvSpPr>
            <p:cNvPr id="131" name="Rectangle : coins arrondis 130">
              <a:extLst>
                <a:ext uri="{FF2B5EF4-FFF2-40B4-BE49-F238E27FC236}">
                  <a16:creationId xmlns:a16="http://schemas.microsoft.com/office/drawing/2014/main" id="{9E840CE7-9373-FC8C-96D5-B935691F4D8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Rectangle : coins arrondis 131">
              <a:extLst>
                <a:ext uri="{FF2B5EF4-FFF2-40B4-BE49-F238E27FC236}">
                  <a16:creationId xmlns:a16="http://schemas.microsoft.com/office/drawing/2014/main" id="{9D68969D-F1A1-F70E-0571-E3018E79CA5D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HYMBERT Julien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INDRE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06 83 38 20 56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1"/>
                </a:rPr>
                <a:t>sd036@unss.org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6F56A864-1498-6339-627B-1F0B1CEF5C4C}"/>
              </a:ext>
            </a:extLst>
          </p:cNvPr>
          <p:cNvGrpSpPr/>
          <p:nvPr/>
        </p:nvGrpSpPr>
        <p:grpSpPr>
          <a:xfrm>
            <a:off x="6916099" y="4506979"/>
            <a:ext cx="1947946" cy="702194"/>
            <a:chOff x="2916942" y="2009276"/>
            <a:chExt cx="2373512" cy="1169353"/>
          </a:xfrm>
        </p:grpSpPr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E5803EA7-E10A-5444-3EFE-F7B42AEB85BD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5" name="Rectangle : coins arrondis 134">
              <a:extLst>
                <a:ext uri="{FF2B5EF4-FFF2-40B4-BE49-F238E27FC236}">
                  <a16:creationId xmlns:a16="http://schemas.microsoft.com/office/drawing/2014/main" id="{5B115E0B-D8CB-E9F2-9F8C-5A2381B31242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KIEFFER Isabelle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INDRE-ET-LOIRE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06 03 25 00 14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2"/>
                </a:rPr>
                <a:t>sd037@unss.org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DD80E41A-8538-D57B-81DD-C317B63033D4}"/>
              </a:ext>
            </a:extLst>
          </p:cNvPr>
          <p:cNvGrpSpPr/>
          <p:nvPr/>
        </p:nvGrpSpPr>
        <p:grpSpPr>
          <a:xfrm>
            <a:off x="6916099" y="5255212"/>
            <a:ext cx="1947946" cy="735327"/>
            <a:chOff x="2916942" y="2009276"/>
            <a:chExt cx="2373512" cy="1169353"/>
          </a:xfrm>
        </p:grpSpPr>
        <p:sp>
          <p:nvSpPr>
            <p:cNvPr id="137" name="Rectangle : coins arrondis 136">
              <a:extLst>
                <a:ext uri="{FF2B5EF4-FFF2-40B4-BE49-F238E27FC236}">
                  <a16:creationId xmlns:a16="http://schemas.microsoft.com/office/drawing/2014/main" id="{4CCC0F53-EA7F-7BF7-0C40-53DE3F928736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Rectangle : coins arrondis 137">
              <a:extLst>
                <a:ext uri="{FF2B5EF4-FFF2-40B4-BE49-F238E27FC236}">
                  <a16:creationId xmlns:a16="http://schemas.microsoft.com/office/drawing/2014/main" id="{4EED52AA-D330-D2B4-3E87-A6B778DC622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ATRY Christophe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LOIR-ET-CHER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06 25 53 45 01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3"/>
                </a:rPr>
                <a:t>sd041@unss.org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4E3BF25A-BA6A-5504-4072-6BA3CAB8D64B}"/>
              </a:ext>
            </a:extLst>
          </p:cNvPr>
          <p:cNvGrpSpPr/>
          <p:nvPr/>
        </p:nvGrpSpPr>
        <p:grpSpPr>
          <a:xfrm>
            <a:off x="6916099" y="6034674"/>
            <a:ext cx="1947946" cy="738873"/>
            <a:chOff x="2916942" y="2009276"/>
            <a:chExt cx="2373512" cy="1169353"/>
          </a:xfrm>
        </p:grpSpPr>
        <p:sp>
          <p:nvSpPr>
            <p:cNvPr id="140" name="Rectangle : coins arrondis 139">
              <a:extLst>
                <a:ext uri="{FF2B5EF4-FFF2-40B4-BE49-F238E27FC236}">
                  <a16:creationId xmlns:a16="http://schemas.microsoft.com/office/drawing/2014/main" id="{500B32A9-B27D-299B-2B34-F69F3C4245F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Rectangle : coins arrondis 140">
              <a:extLst>
                <a:ext uri="{FF2B5EF4-FFF2-40B4-BE49-F238E27FC236}">
                  <a16:creationId xmlns:a16="http://schemas.microsoft.com/office/drawing/2014/main" id="{B460BEFC-2EBB-00CE-7C43-13C275A42E28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LACOMBE Aymeric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DSD LOIRET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</a:rPr>
                <a:t>06 82 88 14 90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Times New Roman" panose="02020603050405020304" pitchFamily="18" charset="0"/>
                  <a:hlinkClick r:id="rId24"/>
                </a:rPr>
                <a:t>sd045@unss.org</a:t>
              </a:r>
              <a:endPara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Bouton d’action : accueil 169">
            <a:hlinkClick r:id="rId25" action="ppaction://hlinksldjump" highlightClick="1"/>
            <a:extLst>
              <a:ext uri="{FF2B5EF4-FFF2-40B4-BE49-F238E27FC236}">
                <a16:creationId xmlns:a16="http://schemas.microsoft.com/office/drawing/2014/main" id="{7F11F7AB-7B3D-03BC-4D11-B8FC3075AC42}"/>
              </a:ext>
            </a:extLst>
          </p:cNvPr>
          <p:cNvSpPr/>
          <p:nvPr/>
        </p:nvSpPr>
        <p:spPr>
          <a:xfrm>
            <a:off x="10367437" y="6047599"/>
            <a:ext cx="339936" cy="311381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285864A7-1A57-3564-BFCE-8645C395D1E5}"/>
              </a:ext>
            </a:extLst>
          </p:cNvPr>
          <p:cNvSpPr/>
          <p:nvPr/>
        </p:nvSpPr>
        <p:spPr>
          <a:xfrm>
            <a:off x="11014067" y="138305"/>
            <a:ext cx="951748" cy="788619"/>
          </a:xfrm>
          <a:prstGeom prst="hexagon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 3" descr="Une image contenant texte, Emblème, Marque, symbole&#10;&#10;Description générée automatiquement">
            <a:hlinkClick r:id="rId26"/>
            <a:extLst>
              <a:ext uri="{FF2B5EF4-FFF2-40B4-BE49-F238E27FC236}">
                <a16:creationId xmlns:a16="http://schemas.microsoft.com/office/drawing/2014/main" id="{431AAC6C-43AB-DF2B-9D39-A62DBB05844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24961" y="204898"/>
            <a:ext cx="751194" cy="693410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F13EF8C8-1593-1BC2-720E-65E108692F89}"/>
              </a:ext>
            </a:extLst>
          </p:cNvPr>
          <p:cNvGrpSpPr/>
          <p:nvPr/>
        </p:nvGrpSpPr>
        <p:grpSpPr>
          <a:xfrm>
            <a:off x="2560861" y="2946350"/>
            <a:ext cx="1858127" cy="724269"/>
            <a:chOff x="2916942" y="2009276"/>
            <a:chExt cx="2373512" cy="1169353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2BCC5A7B-9AF0-116B-6374-B2B6DAE72E7E}"/>
                </a:ext>
              </a:extLst>
            </p:cNvPr>
            <p:cNvSpPr/>
            <p:nvPr/>
          </p:nvSpPr>
          <p:spPr>
            <a:xfrm>
              <a:off x="3023252" y="2096362"/>
              <a:ext cx="2267202" cy="108226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77409C6F-E01F-536B-5084-16B9DAA10F2C}"/>
                </a:ext>
              </a:extLst>
            </p:cNvPr>
            <p:cNvSpPr/>
            <p:nvPr/>
          </p:nvSpPr>
          <p:spPr>
            <a:xfrm>
              <a:off x="2916942" y="2009276"/>
              <a:ext cx="2267202" cy="9972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ADEGOROYE Joël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CTD PPF EURE-ET-LOIR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06 69 25 15 28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  <a:hlinkClick r:id="rId28"/>
                </a:rPr>
                <a:t>jadegoroye@eure-et-loir.fff.fr</a:t>
              </a:r>
              <a:r>
                <a:rPr kumimoji="0" lang="fr-FR" sz="800" i="0" u="none" strike="noStrike" kern="1200" cap="none" spc="0" normalizeH="0" baseline="0" noProof="0" dirty="0">
                  <a:ln>
                    <a:noFill/>
                  </a:ln>
                  <a:solidFill>
                    <a:srgbClr val="0080C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Gisha" pitchFamily="34" charset="-79"/>
                </a:rPr>
                <a:t> </a:t>
              </a:r>
              <a:endParaRPr kumimoji="0" lang="fr-FR" sz="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Gisha" pitchFamily="34" charset="-79"/>
              </a:endParaRPr>
            </a:p>
          </p:txBody>
        </p:sp>
      </p:grp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CACBC8A-B3B4-2F2F-3C0C-09A87B36A4A8}"/>
              </a:ext>
            </a:extLst>
          </p:cNvPr>
          <p:cNvSpPr/>
          <p:nvPr/>
        </p:nvSpPr>
        <p:spPr>
          <a:xfrm>
            <a:off x="4656836" y="3790833"/>
            <a:ext cx="1867625" cy="5682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JARDIN-MALASSINET Claire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IA – IPR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06 14 30 59 08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  <a:hlinkClick r:id="rId15"/>
              </a:rPr>
              <a:t>claire.jardin@ac-orleans-tours.fr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2769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e 9">
      <a:dk1>
        <a:srgbClr val="000000"/>
      </a:dk1>
      <a:lt1>
        <a:srgbClr val="FFFFFF"/>
      </a:lt1>
      <a:dk2>
        <a:srgbClr val="E0E0E0"/>
      </a:dk2>
      <a:lt2>
        <a:srgbClr val="808080"/>
      </a:lt2>
      <a:accent1>
        <a:srgbClr val="003287"/>
      </a:accent1>
      <a:accent2>
        <a:srgbClr val="B02318"/>
      </a:accent2>
      <a:accent3>
        <a:srgbClr val="BE965A"/>
      </a:accent3>
      <a:accent4>
        <a:srgbClr val="C7C7C7"/>
      </a:accent4>
      <a:accent5>
        <a:srgbClr val="E6E6E6"/>
      </a:accent5>
      <a:accent6>
        <a:srgbClr val="808080"/>
      </a:accent6>
      <a:hlink>
        <a:srgbClr val="3898FB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FFF modele" id="{F7F553B8-CBFE-4493-A5CC-73123061A525}" vid="{74E258F7-B44F-4EA9-9326-93649A27618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390e19c-4bf2-4882-ad15-49f536afac31}" enabled="0" method="" siteId="{a390e19c-4bf2-4882-ad15-49f536afac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 FFF modele1</Template>
  <TotalTime>130098</TotalTime>
  <Words>6949</Words>
  <Application>Microsoft Office PowerPoint</Application>
  <PresentationFormat>Grand écran</PresentationFormat>
  <Paragraphs>1840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2" baseType="lpstr">
      <vt:lpstr>Arial</vt:lpstr>
      <vt:lpstr>Calibri</vt:lpstr>
      <vt:lpstr>FFF Equipe</vt:lpstr>
      <vt:lpstr>Futura Condensed Medium</vt:lpstr>
      <vt:lpstr>Futura Medium</vt:lpstr>
      <vt:lpstr>Futura Medium</vt:lpstr>
      <vt:lpstr>Gisha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DAHMANI Lydia</dc:creator>
  <cp:lastModifiedBy>MOURET Laurent</cp:lastModifiedBy>
  <cp:revision>576</cp:revision>
  <dcterms:created xsi:type="dcterms:W3CDTF">2019-10-25T09:27:37Z</dcterms:created>
  <dcterms:modified xsi:type="dcterms:W3CDTF">2025-12-03T10:43:54Z</dcterms:modified>
</cp:coreProperties>
</file>