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ms-powerpoint.presentation.macroEnabled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57" r:id="rId2"/>
    <p:sldId id="409" r:id="rId3"/>
    <p:sldId id="347" r:id="rId4"/>
    <p:sldId id="387" r:id="rId5"/>
    <p:sldId id="391" r:id="rId6"/>
    <p:sldId id="392" r:id="rId7"/>
    <p:sldId id="379" r:id="rId8"/>
    <p:sldId id="380" r:id="rId9"/>
    <p:sldId id="384" r:id="rId10"/>
    <p:sldId id="385" r:id="rId11"/>
    <p:sldId id="381" r:id="rId12"/>
    <p:sldId id="389" r:id="rId13"/>
    <p:sldId id="390" r:id="rId14"/>
    <p:sldId id="382" r:id="rId15"/>
    <p:sldId id="386" r:id="rId16"/>
    <p:sldId id="388" r:id="rId17"/>
    <p:sldId id="325" r:id="rId18"/>
    <p:sldId id="376" r:id="rId19"/>
    <p:sldId id="393" r:id="rId20"/>
    <p:sldId id="395" r:id="rId21"/>
    <p:sldId id="396" r:id="rId22"/>
    <p:sldId id="398" r:id="rId23"/>
    <p:sldId id="399" r:id="rId24"/>
    <p:sldId id="400" r:id="rId25"/>
    <p:sldId id="402" r:id="rId26"/>
    <p:sldId id="403" r:id="rId27"/>
    <p:sldId id="404" r:id="rId28"/>
    <p:sldId id="383" r:id="rId29"/>
    <p:sldId id="405" r:id="rId30"/>
    <p:sldId id="407" r:id="rId31"/>
    <p:sldId id="408" r:id="rId32"/>
    <p:sldId id="378" r:id="rId33"/>
    <p:sldId id="377" r:id="rId34"/>
    <p:sldId id="410" r:id="rId35"/>
    <p:sldId id="291" r:id="rId3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834" y="114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OUET Aurélien" userId="f20c4f1a-7edd-4e51-ace5-f2bbdbd980ea" providerId="ADAL" clId="{72124B33-88E5-4D84-AFF3-4616F14BF08F}"/>
    <pc:docChg chg="modSld">
      <pc:chgData name="CLOUET Aurélien" userId="f20c4f1a-7edd-4e51-ace5-f2bbdbd980ea" providerId="ADAL" clId="{72124B33-88E5-4D84-AFF3-4616F14BF08F}" dt="2026-09-24T08:56:56.209" v="17" actId="20577"/>
      <pc:docMkLst>
        <pc:docMk/>
      </pc:docMkLst>
      <pc:sldChg chg="modSp mod">
        <pc:chgData name="CLOUET Aurélien" userId="f20c4f1a-7edd-4e51-ace5-f2bbdbd980ea" providerId="ADAL" clId="{72124B33-88E5-4D84-AFF3-4616F14BF08F}" dt="2026-09-24T08:56:56.209" v="17" actId="20577"/>
        <pc:sldMkLst>
          <pc:docMk/>
          <pc:sldMk cId="239243458" sldId="385"/>
        </pc:sldMkLst>
        <pc:spChg chg="mod">
          <ac:chgData name="CLOUET Aurélien" userId="f20c4f1a-7edd-4e51-ace5-f2bbdbd980ea" providerId="ADAL" clId="{72124B33-88E5-4D84-AFF3-4616F14BF08F}" dt="2026-09-24T08:56:52.563" v="7" actId="20577"/>
          <ac:spMkLst>
            <pc:docMk/>
            <pc:sldMk cId="239243458" sldId="385"/>
            <ac:spMk id="99" creationId="{97D1D359-0251-C186-7880-EE33320543B5}"/>
          </ac:spMkLst>
        </pc:spChg>
        <pc:spChg chg="mod">
          <ac:chgData name="CLOUET Aurélien" userId="f20c4f1a-7edd-4e51-ace5-f2bbdbd980ea" providerId="ADAL" clId="{72124B33-88E5-4D84-AFF3-4616F14BF08F}" dt="2026-09-24T08:56:56.209" v="17" actId="20577"/>
          <ac:spMkLst>
            <pc:docMk/>
            <pc:sldMk cId="239243458" sldId="385"/>
            <ac:spMk id="100" creationId="{1DBDC3CE-96E7-242B-6E1B-EC968F24A81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B8F1E7-875B-4AC0-BBD5-FA0A4541BCB4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F0B4C4-1339-46E2-9C2F-C55DB88473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1436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B6DBD4-6AD4-EF47-911D-E3F034F23FA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3138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" t="1" r="3654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9343" y="2906889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93BF47E-36D8-A046-9CAA-D221B3F5C6D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5966" y="602190"/>
            <a:ext cx="2150755" cy="230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047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603376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2A6C6-36E2-134F-85F3-E8C1561C30C0}" type="datetime1">
              <a:rPr lang="fr-FR" smtClean="0"/>
              <a:t>24/09/2026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3D389-CD2B-174E-AC57-ECCAE6D39516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0574" y="175333"/>
            <a:ext cx="853226" cy="762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2514" y="1690688"/>
            <a:ext cx="311098" cy="27449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8063" y="1349584"/>
            <a:ext cx="1667256" cy="123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398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16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18" y="3401812"/>
            <a:ext cx="1677847" cy="1497155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2769" y="407414"/>
            <a:ext cx="2388770" cy="176401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91125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 b="1">
                <a:solidFill>
                  <a:srgbClr val="C00000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5BA514D-3BFD-2F4B-94C3-383DCB0AB7B7}" type="datetime1">
              <a:rPr lang="fr-FR" smtClean="0"/>
              <a:t>24/09/2026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DB3D389-CD2B-174E-AC57-ECCAE6D39516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17"/>
          <p:cNvSpPr>
            <a:spLocks noGrp="1"/>
          </p:cNvSpPr>
          <p:nvPr>
            <p:ph type="body" sz="quarter" idx="14" hasCustomPrompt="1"/>
          </p:nvPr>
        </p:nvSpPr>
        <p:spPr>
          <a:xfrm>
            <a:off x="1024915" y="2195187"/>
            <a:ext cx="1321691" cy="92333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6000" b="1" i="0" baseline="0">
                <a:solidFill>
                  <a:srgbClr val="C00000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8" name="Espace réservé du texte 17"/>
          <p:cNvSpPr>
            <a:spLocks noGrp="1"/>
          </p:cNvSpPr>
          <p:nvPr>
            <p:ph type="body" sz="quarter" idx="23" hasCustomPrompt="1"/>
          </p:nvPr>
        </p:nvSpPr>
        <p:spPr>
          <a:xfrm>
            <a:off x="4108897" y="2251601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baseline="0" dirty="0">
                <a:solidFill>
                  <a:srgbClr val="C00000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 indent="0">
              <a:buNone/>
            </a:pPr>
            <a:r>
              <a:rPr lang="fr-FR" dirty="0"/>
              <a:t>02</a:t>
            </a:r>
          </a:p>
        </p:txBody>
      </p:sp>
      <p:sp>
        <p:nvSpPr>
          <p:cNvPr id="9" name="Espace réservé du texte 17"/>
          <p:cNvSpPr>
            <a:spLocks noGrp="1"/>
          </p:cNvSpPr>
          <p:nvPr>
            <p:ph type="body" sz="quarter" idx="24" hasCustomPrompt="1"/>
          </p:nvPr>
        </p:nvSpPr>
        <p:spPr>
          <a:xfrm>
            <a:off x="6948883" y="2251601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baseline="0" dirty="0">
                <a:solidFill>
                  <a:srgbClr val="C00000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 indent="0">
              <a:buNone/>
            </a:pPr>
            <a:r>
              <a:rPr lang="fr-FR" dirty="0"/>
              <a:t>03</a:t>
            </a:r>
          </a:p>
        </p:txBody>
      </p:sp>
      <p:sp>
        <p:nvSpPr>
          <p:cNvPr id="16" name="Espace réservé du texte 17"/>
          <p:cNvSpPr>
            <a:spLocks noGrp="1"/>
          </p:cNvSpPr>
          <p:nvPr>
            <p:ph type="body" sz="quarter" idx="44" hasCustomPrompt="1"/>
          </p:nvPr>
        </p:nvSpPr>
        <p:spPr>
          <a:xfrm>
            <a:off x="997488" y="4224461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fr-FR" sz="6000" b="1" baseline="0" dirty="0"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 indent="0">
              <a:buNone/>
            </a:pPr>
            <a:r>
              <a:rPr lang="fr-FR" dirty="0"/>
              <a:t>04</a:t>
            </a:r>
          </a:p>
        </p:txBody>
      </p:sp>
      <p:sp>
        <p:nvSpPr>
          <p:cNvPr id="17" name="Espace réservé du texte 17"/>
          <p:cNvSpPr>
            <a:spLocks noGrp="1"/>
          </p:cNvSpPr>
          <p:nvPr>
            <p:ph type="body" sz="quarter" idx="45" hasCustomPrompt="1"/>
          </p:nvPr>
        </p:nvSpPr>
        <p:spPr>
          <a:xfrm>
            <a:off x="4108897" y="4224461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fr-FR" sz="6000" b="1" i="0" baseline="0" dirty="0"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 indent="0">
              <a:buNone/>
            </a:pPr>
            <a:r>
              <a:rPr lang="fr-FR" dirty="0"/>
              <a:t>05</a:t>
            </a: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46" hasCustomPrompt="1"/>
          </p:nvPr>
        </p:nvSpPr>
        <p:spPr>
          <a:xfrm>
            <a:off x="6969747" y="4224461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fr-FR" sz="6000" b="1" i="0" baseline="0" dirty="0"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 indent="0">
              <a:buNone/>
            </a:pPr>
            <a:r>
              <a:rPr lang="fr-FR" dirty="0"/>
              <a:t>06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93BF47E-36D8-A046-9CAA-D221B3F5C6D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158" y="6259208"/>
            <a:ext cx="522042" cy="55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784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8200" y="348618"/>
            <a:ext cx="10515600" cy="12243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 b="1">
                <a:solidFill>
                  <a:srgbClr val="C00000"/>
                </a:solidFill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BD2A4-AEB4-6E47-AAF8-0AD95C6D24F8}" type="datetime1">
              <a:rPr lang="fr-FR" smtClean="0"/>
              <a:t>24/09/2026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t"/>
          <a:lstStyle/>
          <a:p>
            <a:r>
              <a:rPr lang="fr-FR"/>
              <a:t>Titre de la présentation</a:t>
            </a:r>
          </a:p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3D389-CD2B-174E-AC57-ECCAE6D39516}" type="slidenum">
              <a:rPr lang="fr-FR" smtClean="0"/>
              <a:t>‹N°›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>
            <a:alphaModFix amt="4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91098"/>
            <a:ext cx="1233509" cy="1100670"/>
          </a:xfrm>
          <a:prstGeom prst="rect">
            <a:avLst/>
          </a:prstGeom>
        </p:spPr>
      </p:pic>
      <p:sp>
        <p:nvSpPr>
          <p:cNvPr id="7" name="Espace réservé du texte 17"/>
          <p:cNvSpPr>
            <a:spLocks noGrp="1"/>
          </p:cNvSpPr>
          <p:nvPr>
            <p:ph type="body" sz="quarter" idx="14" hasCustomPrompt="1"/>
          </p:nvPr>
        </p:nvSpPr>
        <p:spPr>
          <a:xfrm>
            <a:off x="1024915" y="2195187"/>
            <a:ext cx="1321691" cy="92333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6000" b="1" i="0" baseline="0">
                <a:solidFill>
                  <a:srgbClr val="C00000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8" name="Espace réservé du texte 17"/>
          <p:cNvSpPr>
            <a:spLocks noGrp="1"/>
          </p:cNvSpPr>
          <p:nvPr>
            <p:ph type="body" sz="quarter" idx="23" hasCustomPrompt="1"/>
          </p:nvPr>
        </p:nvSpPr>
        <p:spPr>
          <a:xfrm>
            <a:off x="4132601" y="2298827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baseline="0" dirty="0">
                <a:solidFill>
                  <a:srgbClr val="C00000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 indent="0">
              <a:buNone/>
            </a:pPr>
            <a:r>
              <a:rPr lang="fr-FR" dirty="0"/>
              <a:t>02</a:t>
            </a:r>
          </a:p>
        </p:txBody>
      </p:sp>
      <p:sp>
        <p:nvSpPr>
          <p:cNvPr id="9" name="Espace réservé du texte 17"/>
          <p:cNvSpPr>
            <a:spLocks noGrp="1"/>
          </p:cNvSpPr>
          <p:nvPr>
            <p:ph type="body" sz="quarter" idx="24" hasCustomPrompt="1"/>
          </p:nvPr>
        </p:nvSpPr>
        <p:spPr>
          <a:xfrm>
            <a:off x="6992106" y="2298827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baseline="0" dirty="0">
                <a:solidFill>
                  <a:srgbClr val="C00000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 indent="0">
              <a:buNone/>
            </a:pPr>
            <a:r>
              <a:rPr lang="fr-FR" dirty="0"/>
              <a:t>03</a:t>
            </a:r>
          </a:p>
        </p:txBody>
      </p:sp>
      <p:pic>
        <p:nvPicPr>
          <p:cNvPr id="19" name="Imag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7521" y="667413"/>
            <a:ext cx="1467276" cy="1310398"/>
          </a:xfrm>
          <a:prstGeom prst="rect">
            <a:avLst/>
          </a:prstGeom>
        </p:spPr>
      </p:pic>
      <p:sp>
        <p:nvSpPr>
          <p:cNvPr id="20" name="Espace réservé du texte 17"/>
          <p:cNvSpPr>
            <a:spLocks noGrp="1"/>
          </p:cNvSpPr>
          <p:nvPr>
            <p:ph type="body" sz="quarter" idx="47" hasCustomPrompt="1"/>
          </p:nvPr>
        </p:nvSpPr>
        <p:spPr>
          <a:xfrm>
            <a:off x="1023219" y="4092873"/>
            <a:ext cx="1321691" cy="92333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6000" b="1" i="0" baseline="0">
                <a:solidFill>
                  <a:schemeClr val="accent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21" name="Espace réservé du texte 17"/>
          <p:cNvSpPr>
            <a:spLocks noGrp="1"/>
          </p:cNvSpPr>
          <p:nvPr>
            <p:ph type="body" sz="quarter" idx="48" hasCustomPrompt="1"/>
          </p:nvPr>
        </p:nvSpPr>
        <p:spPr>
          <a:xfrm>
            <a:off x="4132601" y="4094194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baseline="0" dirty="0">
                <a:solidFill>
                  <a:schemeClr val="accent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 indent="0">
              <a:buNone/>
            </a:pPr>
            <a:r>
              <a:rPr lang="fr-FR" dirty="0"/>
              <a:t>02</a:t>
            </a:r>
          </a:p>
        </p:txBody>
      </p:sp>
      <p:sp>
        <p:nvSpPr>
          <p:cNvPr id="22" name="Espace réservé du texte 17"/>
          <p:cNvSpPr>
            <a:spLocks noGrp="1"/>
          </p:cNvSpPr>
          <p:nvPr>
            <p:ph type="body" sz="quarter" idx="49" hasCustomPrompt="1"/>
          </p:nvPr>
        </p:nvSpPr>
        <p:spPr>
          <a:xfrm>
            <a:off x="6992105" y="4094194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baseline="0" dirty="0">
                <a:solidFill>
                  <a:schemeClr val="accent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 indent="0">
              <a:buNone/>
            </a:pPr>
            <a:r>
              <a:rPr lang="fr-FR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941854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16"/>
          <a:stretch/>
        </p:blipFill>
        <p:spPr>
          <a:xfrm>
            <a:off x="0" y="-1"/>
            <a:ext cx="12192000" cy="6947647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fld id="{7461FB9F-CC20-4449-AB49-7AA287486E0C}" type="datetime1">
              <a:rPr lang="fr-FR" smtClean="0"/>
              <a:t>24/09/2026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fld id="{5DB3D389-CD2B-174E-AC57-ECCAE6D39516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18" y="3401812"/>
            <a:ext cx="1677847" cy="1497155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3308" y="808681"/>
            <a:ext cx="2388770" cy="176401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0" y="499315"/>
            <a:ext cx="439420" cy="387724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 userDrawn="1"/>
        </p:nvSpPr>
        <p:spPr>
          <a:xfrm>
            <a:off x="838200" y="40266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Espace réservé du texte 17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1452474"/>
            <a:ext cx="3568700" cy="25545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600" b="1" i="0" baseline="0">
                <a:solidFill>
                  <a:srgbClr val="C00000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838200" y="4019508"/>
            <a:ext cx="10515600" cy="13255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r>
              <a:rPr lang="fr-FR"/>
              <a:t>Modifiez le style du titre</a:t>
            </a:r>
            <a:endParaRPr lang="en-US" sz="6000" b="1" dirty="0">
              <a:solidFill>
                <a:schemeClr val="bg1"/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93BF47E-36D8-A046-9CAA-D221B3F5C6D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158" y="6259208"/>
            <a:ext cx="522042" cy="55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835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012193"/>
            <a:ext cx="10515600" cy="121227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>
                <a:solidFill>
                  <a:schemeClr val="accent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r>
              <a:rPr lang="fr-FR"/>
              <a:t>Modifiez le style du titre</a:t>
            </a:r>
            <a:endParaRPr lang="en-US" sz="6000" b="1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fld id="{EC3F9693-BB82-6945-8192-957E464A10CA}" type="datetime1">
              <a:rPr lang="fr-FR" smtClean="0"/>
              <a:t>24/09/2026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fld id="{5DB3D389-CD2B-174E-AC57-ECCAE6D39516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0574" y="175333"/>
            <a:ext cx="853226" cy="762000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2514" y="1690688"/>
            <a:ext cx="311098" cy="274498"/>
          </a:xfrm>
          <a:prstGeom prst="rect">
            <a:avLst/>
          </a:prstGeom>
        </p:spPr>
      </p:pic>
      <p:pic>
        <p:nvPicPr>
          <p:cNvPr id="39" name="Image 3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8063" y="1349584"/>
            <a:ext cx="1667256" cy="1231204"/>
          </a:xfrm>
          <a:prstGeom prst="rect">
            <a:avLst/>
          </a:prstGeom>
        </p:spPr>
      </p:pic>
      <p:sp>
        <p:nvSpPr>
          <p:cNvPr id="43" name="Espace réservé du texte 17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1452474"/>
            <a:ext cx="3568700" cy="25545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600" b="1" i="0" baseline="0">
                <a:solidFill>
                  <a:srgbClr val="C00000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  <p:pic>
        <p:nvPicPr>
          <p:cNvPr id="45" name="Image 4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2807" y="704240"/>
            <a:ext cx="1413129" cy="1260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957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7" t="2369" r="893" b="-90"/>
          <a:stretch/>
        </p:blipFill>
        <p:spPr>
          <a:xfrm>
            <a:off x="0" y="2788"/>
            <a:ext cx="12204000" cy="6876000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18" y="3401812"/>
            <a:ext cx="1677847" cy="1497155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3230" y="808681"/>
            <a:ext cx="2388770" cy="1764014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0" y="478294"/>
            <a:ext cx="439420" cy="3877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815926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02F80C-F8E9-A544-AA7A-60412B1829AB}" type="datetime1">
              <a:rPr lang="fr-FR" smtClean="0"/>
              <a:t>24/09/2026</a:t>
            </a:fld>
            <a:endParaRPr lang="fr-FR"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47850"/>
            <a:ext cx="4815926" cy="435133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DB3D389-CD2B-174E-AC57-ECCAE6D39516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93BF47E-36D8-A046-9CAA-D221B3F5C6D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158" y="6259208"/>
            <a:ext cx="522042" cy="559408"/>
          </a:xfrm>
          <a:prstGeom prst="rect">
            <a:avLst/>
          </a:prstGeom>
        </p:spPr>
      </p:pic>
      <p:sp>
        <p:nvSpPr>
          <p:cNvPr id="4" name="Espace réservé pour une image  3"/>
          <p:cNvSpPr>
            <a:spLocks noGrp="1"/>
          </p:cNvSpPr>
          <p:nvPr>
            <p:ph type="pic" sz="quarter" idx="13"/>
          </p:nvPr>
        </p:nvSpPr>
        <p:spPr>
          <a:xfrm>
            <a:off x="5697220" y="2788"/>
            <a:ext cx="6494780" cy="6863881"/>
          </a:xfrm>
        </p:spPr>
        <p:txBody>
          <a:bodyPr/>
          <a:lstStyle/>
          <a:p>
            <a:r>
              <a:rPr lang="fr-FR"/>
              <a:t>Cliquez sur l'icône pour ajouter une image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0013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6748" y="5859860"/>
            <a:ext cx="555930" cy="496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520184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47850"/>
            <a:ext cx="4520184" cy="4351338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4121E-EC99-314F-B161-80A8205EC49C}" type="datetime1">
              <a:rPr lang="fr-FR" smtClean="0"/>
              <a:t>24/09/2026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393907" y="663240"/>
            <a:ext cx="311098" cy="274498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101600"/>
            <a:ext cx="946411" cy="698888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3D389-CD2B-174E-AC57-ECCAE6D39516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pour une image  10"/>
          <p:cNvSpPr>
            <a:spLocks noGrp="1"/>
          </p:cNvSpPr>
          <p:nvPr>
            <p:ph type="pic" sz="quarter" idx="13"/>
          </p:nvPr>
        </p:nvSpPr>
        <p:spPr>
          <a:xfrm>
            <a:off x="5935873" y="0"/>
            <a:ext cx="6256337" cy="68580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1364233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1857375"/>
            <a:ext cx="5157787" cy="1606261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1867406"/>
            <a:ext cx="5183188" cy="159623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4516" y="188407"/>
            <a:ext cx="1413129" cy="1260946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75967" y="1258199"/>
            <a:ext cx="311098" cy="274498"/>
          </a:xfrm>
          <a:prstGeom prst="rect">
            <a:avLst/>
          </a:prstGeom>
        </p:spPr>
      </p:pic>
      <p:sp>
        <p:nvSpPr>
          <p:cNvPr id="25" name="Titre 2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29" name="Espace réservé de la date 28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ABAA043C-C2E7-CE44-AFCD-ACBA3134F90C}" type="datetime1">
              <a:rPr lang="fr-FR" smtClean="0"/>
              <a:t>24/09/2026</a:t>
            </a:fld>
            <a:endParaRPr lang="fr-FR"/>
          </a:p>
        </p:txBody>
      </p:sp>
      <p:sp>
        <p:nvSpPr>
          <p:cNvPr id="30" name="Espace réservé du pied de page 29"/>
          <p:cNvSpPr>
            <a:spLocks noGrp="1"/>
          </p:cNvSpPr>
          <p:nvPr>
            <p:ph type="ftr" sz="quarter" idx="18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5DB3D389-CD2B-174E-AC57-ECCAE6D39516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Espace réservé pour une image  4"/>
          <p:cNvSpPr>
            <a:spLocks noGrp="1"/>
          </p:cNvSpPr>
          <p:nvPr>
            <p:ph type="pic" sz="quarter" idx="22"/>
          </p:nvPr>
        </p:nvSpPr>
        <p:spPr>
          <a:xfrm>
            <a:off x="838200" y="3463925"/>
            <a:ext cx="5157788" cy="2892425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9" name="Espace réservé pour une image  8"/>
          <p:cNvSpPr>
            <a:spLocks noGrp="1"/>
          </p:cNvSpPr>
          <p:nvPr>
            <p:ph type="pic" sz="quarter" idx="23"/>
          </p:nvPr>
        </p:nvSpPr>
        <p:spPr>
          <a:xfrm>
            <a:off x="6170613" y="3463925"/>
            <a:ext cx="5183187" cy="2892425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124706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2449"/>
            <a:ext cx="1131443" cy="835526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1241" y="85540"/>
            <a:ext cx="1465118" cy="13084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0CF97-27BB-5D41-94FA-8FAE75378739}" type="datetime1">
              <a:rPr lang="fr-FR" smtClean="0"/>
              <a:t>24/09/2026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3D389-CD2B-174E-AC57-ECCAE6D39516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0214" y="59995"/>
            <a:ext cx="843972" cy="75308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29" y="5516076"/>
            <a:ext cx="1105468" cy="84027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29" y="756281"/>
            <a:ext cx="812225" cy="617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423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6982" y="-102124"/>
            <a:ext cx="12288982" cy="696012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622" y="265233"/>
            <a:ext cx="1347156" cy="1202078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2075" y="4957461"/>
            <a:ext cx="2388770" cy="1764014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3495" y="265233"/>
            <a:ext cx="439420" cy="3877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 baseline="0">
                <a:solidFill>
                  <a:schemeClr val="bg1"/>
                </a:solidFill>
              </a:defRPr>
            </a:lvl1pPr>
            <a:lvl2pPr marL="457200" indent="0">
              <a:buNone/>
              <a:defRPr sz="28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000">
                <a:solidFill>
                  <a:schemeClr val="bg1"/>
                </a:solidFill>
              </a:defRPr>
            </a:lvl4pPr>
            <a:lvl5pPr marL="1828800" indent="0">
              <a:buNone/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et modifié le texte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15A4-1F39-534B-94DC-1DD43779C6DA}" type="datetime1">
              <a:rPr lang="fr-FR" smtClean="0"/>
              <a:t>24/09/2026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3D389-CD2B-174E-AC57-ECCAE6D39516}" type="slidenum">
              <a:rPr lang="fr-FR" smtClean="0"/>
              <a:t>‹N°›</a:t>
            </a:fld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93BF47E-36D8-A046-9CAA-D221B3F5C6D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158" y="6259208"/>
            <a:ext cx="522042" cy="55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7780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6982" y="-74414"/>
            <a:ext cx="12288982" cy="696012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622" y="265233"/>
            <a:ext cx="1347156" cy="1202078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2075" y="4957461"/>
            <a:ext cx="2388770" cy="17640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10936576" cy="16002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3D389-CD2B-174E-AC57-ECCAE6D39516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70BB3-604E-9C45-831B-DD3DD1C74425}" type="datetime1">
              <a:rPr lang="fr-FR" smtClean="0"/>
              <a:t>24/09/2026</a:t>
            </a:fld>
            <a:endParaRPr lang="fr-FR"/>
          </a:p>
        </p:txBody>
      </p:sp>
      <p:sp>
        <p:nvSpPr>
          <p:cNvPr id="4" name="Espace réservé pour une image  3"/>
          <p:cNvSpPr>
            <a:spLocks noGrp="1"/>
          </p:cNvSpPr>
          <p:nvPr>
            <p:ph type="pic" sz="quarter" idx="13"/>
          </p:nvPr>
        </p:nvSpPr>
        <p:spPr>
          <a:xfrm>
            <a:off x="-96838" y="2057400"/>
            <a:ext cx="12288838" cy="48006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93BF47E-36D8-A046-9CAA-D221B3F5C6D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158" y="6259208"/>
            <a:ext cx="522042" cy="55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2663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1418" y="10215"/>
            <a:ext cx="825484" cy="736586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86902" y="0"/>
            <a:ext cx="1444930" cy="10670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10936576" cy="16002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6000" baseline="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055AD-74FE-5449-931E-42C8127FCB6E}" type="datetime1">
              <a:rPr lang="fr-FR" smtClean="0"/>
              <a:t>24/09/2026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3D389-CD2B-174E-AC57-ECCAE6D39516}" type="slidenum">
              <a:rPr lang="fr-FR" smtClean="0"/>
              <a:t>‹N°›</a:t>
            </a:fld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61" y="1233279"/>
            <a:ext cx="825484" cy="736586"/>
          </a:xfrm>
          <a:prstGeom prst="rect">
            <a:avLst/>
          </a:prstGeom>
        </p:spPr>
      </p:pic>
      <p:sp>
        <p:nvSpPr>
          <p:cNvPr id="13" name="Espace réservé pour une image  12"/>
          <p:cNvSpPr>
            <a:spLocks noGrp="1"/>
          </p:cNvSpPr>
          <p:nvPr>
            <p:ph type="pic" sz="quarter" idx="13"/>
          </p:nvPr>
        </p:nvSpPr>
        <p:spPr>
          <a:xfrm>
            <a:off x="0" y="2057400"/>
            <a:ext cx="12192000" cy="48006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287523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1418" y="10215"/>
            <a:ext cx="825484" cy="736586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86902" y="0"/>
            <a:ext cx="1444930" cy="1067025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055AD-74FE-5449-931E-42C8127FCB6E}" type="datetime1">
              <a:rPr lang="fr-FR" smtClean="0"/>
              <a:t>24/09/2026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3D389-CD2B-174E-AC57-ECCAE6D39516}" type="slidenum">
              <a:rPr lang="fr-FR" smtClean="0"/>
              <a:t>‹N°›</a:t>
            </a:fld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61" y="1233279"/>
            <a:ext cx="825484" cy="736586"/>
          </a:xfrm>
          <a:prstGeom prst="rect">
            <a:avLst/>
          </a:prstGeom>
        </p:spPr>
      </p:pic>
      <p:sp>
        <p:nvSpPr>
          <p:cNvPr id="13" name="Espace réservé pour une image  12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12192000" cy="68580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31414346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6982" y="-74414"/>
            <a:ext cx="12288982" cy="696012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622" y="265233"/>
            <a:ext cx="1347156" cy="1202078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2075" y="4957461"/>
            <a:ext cx="2388770" cy="1764014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3D389-CD2B-174E-AC57-ECCAE6D39516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70BB3-604E-9C45-831B-DD3DD1C74425}" type="datetime1">
              <a:rPr lang="fr-FR" smtClean="0"/>
              <a:t>24/09/2026</a:t>
            </a:fld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93BF47E-36D8-A046-9CAA-D221B3F5C6D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158" y="6259208"/>
            <a:ext cx="522042" cy="55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4653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1418" y="83127"/>
            <a:ext cx="825484" cy="736586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5051" y="83127"/>
            <a:ext cx="1557498" cy="1150152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055AD-74FE-5449-931E-42C8127FCB6E}" type="datetime1">
              <a:rPr lang="fr-FR" smtClean="0"/>
              <a:t>24/09/2026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3D389-CD2B-174E-AC57-ECCAE6D39516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10936576" cy="16002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6000" baseline="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2" y="1233279"/>
            <a:ext cx="853966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9678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6982" y="-74414"/>
            <a:ext cx="12288982" cy="696012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622" y="265233"/>
            <a:ext cx="1347156" cy="1202078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2075" y="4957461"/>
            <a:ext cx="2388770" cy="17640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10936576" cy="16002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3D389-CD2B-174E-AC57-ECCAE6D39516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70BB3-604E-9C45-831B-DD3DD1C74425}" type="datetime1">
              <a:rPr lang="fr-FR" smtClean="0"/>
              <a:t>24/09/2026</a:t>
            </a:fld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93BF47E-36D8-A046-9CAA-D221B3F5C6D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158" y="6259208"/>
            <a:ext cx="522042" cy="55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6956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5051" y="0"/>
            <a:ext cx="619756" cy="553013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4929" y="0"/>
            <a:ext cx="1252235" cy="9247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10936576" cy="16002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6000" baseline="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055AD-74FE-5449-931E-42C8127FCB6E}" type="datetime1">
              <a:rPr lang="fr-FR" smtClean="0"/>
              <a:t>24/09/2026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3D389-CD2B-174E-AC57-ECCAE6D39516}" type="slidenum">
              <a:rPr lang="fr-FR" smtClean="0"/>
              <a:t>‹N°›</a:t>
            </a:fld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3"/>
          </p:nvPr>
        </p:nvSpPr>
        <p:spPr>
          <a:xfrm>
            <a:off x="838200" y="2057400"/>
            <a:ext cx="10937875" cy="429895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3279"/>
            <a:ext cx="853966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9193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6982" y="-102124"/>
            <a:ext cx="12288982" cy="6960124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18" y="3401812"/>
            <a:ext cx="1677847" cy="149715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024" y="-73549"/>
            <a:ext cx="705152" cy="629213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8175" y="83127"/>
            <a:ext cx="1264373" cy="9336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87680"/>
            <a:ext cx="10936576" cy="16002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055AD-74FE-5449-931E-42C8127FCB6E}" type="datetime1">
              <a:rPr lang="fr-FR" smtClean="0"/>
              <a:t>24/09/2026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3D389-CD2B-174E-AC57-ECCAE6D39516}" type="slidenum">
              <a:rPr lang="fr-FR" smtClean="0"/>
              <a:t>‹N°›</a:t>
            </a:fld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3"/>
          </p:nvPr>
        </p:nvSpPr>
        <p:spPr>
          <a:xfrm>
            <a:off x="838200" y="2057400"/>
            <a:ext cx="10937875" cy="429895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52867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1C71-2699-E145-AD8C-DDFBB7093AB6}" type="datetime1">
              <a:rPr lang="fr-FR" smtClean="0"/>
              <a:t>24/09/2026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3D389-CD2B-174E-AC57-ECCAE6D395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46273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DECB5-1711-3E4F-BFD7-86F9100AD752}" type="datetime1">
              <a:rPr lang="fr-FR" smtClean="0"/>
              <a:t>24/09/2026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3D389-CD2B-174E-AC57-ECCAE6D395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07396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D1B82-8FBC-F14C-9A3F-9CB42FD66556}" type="datetime1">
              <a:rPr lang="fr-FR" smtClean="0"/>
              <a:t>24/09/2026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3D389-CD2B-174E-AC57-ECCAE6D395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8616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fld id="{0B9FB76B-9C85-4449-B3BF-623A23363AFC}" type="datetime1">
              <a:rPr lang="fr-FR" smtClean="0"/>
              <a:t>24/09/2026</a:t>
            </a:fld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3D389-CD2B-174E-AC57-ECCAE6D39516}" type="slidenum">
              <a:rPr lang="fr-FR" smtClean="0"/>
              <a:t>‹N°›</a:t>
            </a:fld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93BF47E-36D8-A046-9CAA-D221B3F5C6DD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158" y="6259208"/>
            <a:ext cx="522042" cy="559408"/>
          </a:xfrm>
          <a:prstGeom prst="rect">
            <a:avLst/>
          </a:prstGeom>
        </p:spPr>
      </p:pic>
      <p:sp>
        <p:nvSpPr>
          <p:cNvPr id="8" name="Espace réservé du titre 7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</p:spTree>
    <p:extLst>
      <p:ext uri="{BB962C8B-B14F-4D97-AF65-F5344CB8AC3E}">
        <p14:creationId xmlns:p14="http://schemas.microsoft.com/office/powerpoint/2010/main" val="1934934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FFF Equipe" charset="0"/>
          <a:ea typeface="FFF Equipe" charset="0"/>
          <a:cs typeface="FFF Equipe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1" kern="1200">
          <a:solidFill>
            <a:srgbClr val="C00000"/>
          </a:solidFill>
          <a:latin typeface="FFF Equipe" charset="0"/>
          <a:ea typeface="FFF Equipe" charset="0"/>
          <a:cs typeface="FFF Equipe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>
              <a:lumMod val="85000"/>
              <a:lumOff val="15000"/>
            </a:schemeClr>
          </a:solidFill>
          <a:latin typeface="FFF Equipe" charset="0"/>
          <a:ea typeface="FFF Equipe" charset="0"/>
          <a:cs typeface="FFF Equipe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>
              <a:lumMod val="85000"/>
              <a:lumOff val="15000"/>
            </a:schemeClr>
          </a:solidFill>
          <a:latin typeface="FFF Equipe" charset="0"/>
          <a:ea typeface="FFF Equipe" charset="0"/>
          <a:cs typeface="FFF Equipe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>
              <a:lumMod val="85000"/>
              <a:lumOff val="15000"/>
            </a:schemeClr>
          </a:solidFill>
          <a:latin typeface="FFF Equipe" charset="0"/>
          <a:ea typeface="FFF Equipe" charset="0"/>
          <a:cs typeface="FFF Equipe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>
              <a:lumMod val="85000"/>
              <a:lumOff val="15000"/>
            </a:schemeClr>
          </a:solidFill>
          <a:latin typeface="FFF Equipe" charset="0"/>
          <a:ea typeface="FFF Equipe" charset="0"/>
          <a:cs typeface="FFF Equipe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hyperlink" Target="https://football-scolaire.fff.fr/" TargetMode="External"/><Relationship Id="rId7" Type="http://schemas.openxmlformats.org/officeDocument/2006/relationships/hyperlink" Target="https://usep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hyperlink" Target="https://www.education.gouv.fr/" TargetMode="External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hyperlink" Target="https://www.ugsel.org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15.xml"/><Relationship Id="rId18" Type="http://schemas.openxmlformats.org/officeDocument/2006/relationships/slide" Target="slide20.xml"/><Relationship Id="rId26" Type="http://schemas.openxmlformats.org/officeDocument/2006/relationships/slide" Target="slide24.xml"/><Relationship Id="rId3" Type="http://schemas.openxmlformats.org/officeDocument/2006/relationships/slide" Target="slide5.xml"/><Relationship Id="rId21" Type="http://schemas.openxmlformats.org/officeDocument/2006/relationships/slide" Target="slide26.xml"/><Relationship Id="rId7" Type="http://schemas.openxmlformats.org/officeDocument/2006/relationships/slide" Target="slide9.xml"/><Relationship Id="rId12" Type="http://schemas.openxmlformats.org/officeDocument/2006/relationships/slide" Target="slide14.xml"/><Relationship Id="rId17" Type="http://schemas.openxmlformats.org/officeDocument/2006/relationships/slide" Target="slide19.xml"/><Relationship Id="rId25" Type="http://schemas.openxmlformats.org/officeDocument/2006/relationships/slide" Target="slide23.xml"/><Relationship Id="rId2" Type="http://schemas.openxmlformats.org/officeDocument/2006/relationships/slide" Target="slide4.xml"/><Relationship Id="rId16" Type="http://schemas.openxmlformats.org/officeDocument/2006/relationships/slide" Target="slide18.xml"/><Relationship Id="rId20" Type="http://schemas.openxmlformats.org/officeDocument/2006/relationships/slide" Target="slide22.xml"/><Relationship Id="rId29" Type="http://schemas.openxmlformats.org/officeDocument/2006/relationships/slide" Target="slide3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11" Type="http://schemas.openxmlformats.org/officeDocument/2006/relationships/slide" Target="slide13.xml"/><Relationship Id="rId24" Type="http://schemas.openxmlformats.org/officeDocument/2006/relationships/slide" Target="slide29.xml"/><Relationship Id="rId5" Type="http://schemas.openxmlformats.org/officeDocument/2006/relationships/slide" Target="slide7.xml"/><Relationship Id="rId15" Type="http://schemas.openxmlformats.org/officeDocument/2006/relationships/slide" Target="slide17.xml"/><Relationship Id="rId23" Type="http://schemas.openxmlformats.org/officeDocument/2006/relationships/slide" Target="slide28.xml"/><Relationship Id="rId28" Type="http://schemas.openxmlformats.org/officeDocument/2006/relationships/slide" Target="slide30.xml"/><Relationship Id="rId10" Type="http://schemas.openxmlformats.org/officeDocument/2006/relationships/slide" Target="slide12.xml"/><Relationship Id="rId19" Type="http://schemas.openxmlformats.org/officeDocument/2006/relationships/slide" Target="slide21.xml"/><Relationship Id="rId4" Type="http://schemas.openxmlformats.org/officeDocument/2006/relationships/slide" Target="slide6.xml"/><Relationship Id="rId9" Type="http://schemas.openxmlformats.org/officeDocument/2006/relationships/slide" Target="slide11.xml"/><Relationship Id="rId14" Type="http://schemas.openxmlformats.org/officeDocument/2006/relationships/slide" Target="slide16.xml"/><Relationship Id="rId22" Type="http://schemas.openxmlformats.org/officeDocument/2006/relationships/slide" Target="slide27.xml"/><Relationship Id="rId27" Type="http://schemas.openxmlformats.org/officeDocument/2006/relationships/slide" Target="slide25.xml"/><Relationship Id="rId30" Type="http://schemas.openxmlformats.org/officeDocument/2006/relationships/slide" Target="slide32.xml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2.png"/><Relationship Id="rId21" Type="http://schemas.openxmlformats.org/officeDocument/2006/relationships/slide" Target="slide17.xml"/><Relationship Id="rId42" Type="http://schemas.openxmlformats.org/officeDocument/2006/relationships/image" Target="../media/image40.png"/><Relationship Id="rId47" Type="http://schemas.openxmlformats.org/officeDocument/2006/relationships/slide" Target="slide14.xml"/><Relationship Id="rId63" Type="http://schemas.openxmlformats.org/officeDocument/2006/relationships/image" Target="../media/image54.png"/><Relationship Id="rId68" Type="http://schemas.openxmlformats.org/officeDocument/2006/relationships/image" Target="../media/image59.png"/><Relationship Id="rId2" Type="http://schemas.openxmlformats.org/officeDocument/2006/relationships/image" Target="../media/image20.png"/><Relationship Id="rId16" Type="http://schemas.openxmlformats.org/officeDocument/2006/relationships/image" Target="../media/image27.png"/><Relationship Id="rId29" Type="http://schemas.openxmlformats.org/officeDocument/2006/relationships/slide" Target="slide4.xml"/><Relationship Id="rId11" Type="http://schemas.openxmlformats.org/officeDocument/2006/relationships/slide" Target="slide29.xml"/><Relationship Id="rId24" Type="http://schemas.openxmlformats.org/officeDocument/2006/relationships/image" Target="../media/image31.png"/><Relationship Id="rId32" Type="http://schemas.openxmlformats.org/officeDocument/2006/relationships/image" Target="../media/image35.png"/><Relationship Id="rId37" Type="http://schemas.openxmlformats.org/officeDocument/2006/relationships/slide" Target="slide13.xml"/><Relationship Id="rId40" Type="http://schemas.openxmlformats.org/officeDocument/2006/relationships/image" Target="../media/image39.png"/><Relationship Id="rId45" Type="http://schemas.openxmlformats.org/officeDocument/2006/relationships/slide" Target="slide28.xml"/><Relationship Id="rId53" Type="http://schemas.openxmlformats.org/officeDocument/2006/relationships/image" Target="../media/image47.png"/><Relationship Id="rId58" Type="http://schemas.openxmlformats.org/officeDocument/2006/relationships/image" Target="../media/image51.png"/><Relationship Id="rId66" Type="http://schemas.openxmlformats.org/officeDocument/2006/relationships/image" Target="../media/image57.png"/><Relationship Id="rId5" Type="http://schemas.openxmlformats.org/officeDocument/2006/relationships/slide" Target="slide16.xml"/><Relationship Id="rId61" Type="http://schemas.openxmlformats.org/officeDocument/2006/relationships/image" Target="../media/image53.png"/><Relationship Id="rId19" Type="http://schemas.openxmlformats.org/officeDocument/2006/relationships/slide" Target="slide25.xml"/><Relationship Id="rId14" Type="http://schemas.openxmlformats.org/officeDocument/2006/relationships/image" Target="../media/image26.png"/><Relationship Id="rId22" Type="http://schemas.openxmlformats.org/officeDocument/2006/relationships/image" Target="../media/image30.svg"/><Relationship Id="rId27" Type="http://schemas.openxmlformats.org/officeDocument/2006/relationships/slide" Target="slide5.xml"/><Relationship Id="rId30" Type="http://schemas.openxmlformats.org/officeDocument/2006/relationships/image" Target="../media/image34.png"/><Relationship Id="rId35" Type="http://schemas.openxmlformats.org/officeDocument/2006/relationships/slide" Target="slide7.xml"/><Relationship Id="rId43" Type="http://schemas.openxmlformats.org/officeDocument/2006/relationships/slide" Target="slide27.xml"/><Relationship Id="rId48" Type="http://schemas.openxmlformats.org/officeDocument/2006/relationships/image" Target="../media/image43.png"/><Relationship Id="rId56" Type="http://schemas.openxmlformats.org/officeDocument/2006/relationships/slide" Target="slide30.xml"/><Relationship Id="rId64" Type="http://schemas.openxmlformats.org/officeDocument/2006/relationships/image" Target="../media/image55.png"/><Relationship Id="rId69" Type="http://schemas.openxmlformats.org/officeDocument/2006/relationships/image" Target="../media/image60.png"/><Relationship Id="rId8" Type="http://schemas.openxmlformats.org/officeDocument/2006/relationships/image" Target="../media/image23.png"/><Relationship Id="rId51" Type="http://schemas.openxmlformats.org/officeDocument/2006/relationships/image" Target="../media/image45.png"/><Relationship Id="rId72" Type="http://schemas.openxmlformats.org/officeDocument/2006/relationships/image" Target="../media/image63.png"/><Relationship Id="rId3" Type="http://schemas.openxmlformats.org/officeDocument/2006/relationships/slide" Target="slide15.xml"/><Relationship Id="rId12" Type="http://schemas.openxmlformats.org/officeDocument/2006/relationships/image" Target="../media/image25.png"/><Relationship Id="rId17" Type="http://schemas.openxmlformats.org/officeDocument/2006/relationships/slide" Target="slide23.xml"/><Relationship Id="rId25" Type="http://schemas.openxmlformats.org/officeDocument/2006/relationships/slide" Target="slide6.xml"/><Relationship Id="rId33" Type="http://schemas.openxmlformats.org/officeDocument/2006/relationships/slide" Target="slide8.xml"/><Relationship Id="rId38" Type="http://schemas.openxmlformats.org/officeDocument/2006/relationships/image" Target="../media/image38.png"/><Relationship Id="rId46" Type="http://schemas.openxmlformats.org/officeDocument/2006/relationships/image" Target="../media/image42.png"/><Relationship Id="rId59" Type="http://schemas.openxmlformats.org/officeDocument/2006/relationships/slide" Target="slide31.xml"/><Relationship Id="rId67" Type="http://schemas.openxmlformats.org/officeDocument/2006/relationships/image" Target="../media/image58.png"/><Relationship Id="rId20" Type="http://schemas.openxmlformats.org/officeDocument/2006/relationships/image" Target="../media/image29.png"/><Relationship Id="rId41" Type="http://schemas.openxmlformats.org/officeDocument/2006/relationships/slide" Target="slide26.xml"/><Relationship Id="rId54" Type="http://schemas.openxmlformats.org/officeDocument/2006/relationships/image" Target="../media/image48.png"/><Relationship Id="rId62" Type="http://schemas.openxmlformats.org/officeDocument/2006/relationships/slide" Target="slide11.xml"/><Relationship Id="rId70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5" Type="http://schemas.openxmlformats.org/officeDocument/2006/relationships/slide" Target="slide22.xml"/><Relationship Id="rId23" Type="http://schemas.openxmlformats.org/officeDocument/2006/relationships/slide" Target="slide18.xml"/><Relationship Id="rId28" Type="http://schemas.openxmlformats.org/officeDocument/2006/relationships/image" Target="../media/image33.png"/><Relationship Id="rId36" Type="http://schemas.openxmlformats.org/officeDocument/2006/relationships/image" Target="../media/image37.png"/><Relationship Id="rId49" Type="http://schemas.openxmlformats.org/officeDocument/2006/relationships/slide" Target="slide12.xml"/><Relationship Id="rId57" Type="http://schemas.openxmlformats.org/officeDocument/2006/relationships/image" Target="../media/image50.png"/><Relationship Id="rId10" Type="http://schemas.openxmlformats.org/officeDocument/2006/relationships/image" Target="../media/image24.png"/><Relationship Id="rId31" Type="http://schemas.openxmlformats.org/officeDocument/2006/relationships/slide" Target="slide20.xml"/><Relationship Id="rId44" Type="http://schemas.openxmlformats.org/officeDocument/2006/relationships/image" Target="../media/image41.png"/><Relationship Id="rId52" Type="http://schemas.openxmlformats.org/officeDocument/2006/relationships/image" Target="../media/image46.png"/><Relationship Id="rId60" Type="http://schemas.openxmlformats.org/officeDocument/2006/relationships/image" Target="../media/image52.png"/><Relationship Id="rId65" Type="http://schemas.openxmlformats.org/officeDocument/2006/relationships/image" Target="../media/image56.svg"/><Relationship Id="rId73" Type="http://schemas.openxmlformats.org/officeDocument/2006/relationships/image" Target="../media/image64.png"/><Relationship Id="rId4" Type="http://schemas.openxmlformats.org/officeDocument/2006/relationships/image" Target="../media/image21.png"/><Relationship Id="rId9" Type="http://schemas.openxmlformats.org/officeDocument/2006/relationships/slide" Target="slide19.xml"/><Relationship Id="rId13" Type="http://schemas.openxmlformats.org/officeDocument/2006/relationships/slide" Target="slide21.xml"/><Relationship Id="rId18" Type="http://schemas.openxmlformats.org/officeDocument/2006/relationships/image" Target="../media/image28.png"/><Relationship Id="rId39" Type="http://schemas.openxmlformats.org/officeDocument/2006/relationships/slide" Target="slide10.xml"/><Relationship Id="rId34" Type="http://schemas.openxmlformats.org/officeDocument/2006/relationships/image" Target="../media/image36.png"/><Relationship Id="rId50" Type="http://schemas.openxmlformats.org/officeDocument/2006/relationships/image" Target="../media/image44.png"/><Relationship Id="rId55" Type="http://schemas.openxmlformats.org/officeDocument/2006/relationships/image" Target="../media/image49.png"/><Relationship Id="rId7" Type="http://schemas.openxmlformats.org/officeDocument/2006/relationships/slide" Target="slide9.xml"/><Relationship Id="rId71" Type="http://schemas.openxmlformats.org/officeDocument/2006/relationships/image" Target="../media/image6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mailto:sbeaulaton@foot63.fff.fr" TargetMode="External"/><Relationship Id="rId13" Type="http://schemas.openxmlformats.org/officeDocument/2006/relationships/hyperlink" Target="mailto:alexis.besse@ac-clermont.fr" TargetMode="External"/><Relationship Id="rId18" Type="http://schemas.openxmlformats.org/officeDocument/2006/relationships/hyperlink" Target="mailto:usep63@usep.org" TargetMode="External"/><Relationship Id="rId3" Type="http://schemas.openxmlformats.org/officeDocument/2006/relationships/image" Target="../media/image34.png"/><Relationship Id="rId21" Type="http://schemas.openxmlformats.org/officeDocument/2006/relationships/image" Target="../media/image65.png"/><Relationship Id="rId7" Type="http://schemas.openxmlformats.org/officeDocument/2006/relationships/hyperlink" Target="mailto:cpoulizac@foot63.fff.fr" TargetMode="External"/><Relationship Id="rId12" Type="http://schemas.openxmlformats.org/officeDocument/2006/relationships/hyperlink" Target="mailto:usep43@usep.org" TargetMode="External"/><Relationship Id="rId17" Type="http://schemas.openxmlformats.org/officeDocument/2006/relationships/hyperlink" Target="mailto:valerie.dupont1@ac-clermont.fr" TargetMode="External"/><Relationship Id="rId2" Type="http://schemas.openxmlformats.org/officeDocument/2006/relationships/hyperlink" Target="https://www.ac-clermont.fr/" TargetMode="External"/><Relationship Id="rId16" Type="http://schemas.openxmlformats.org/officeDocument/2006/relationships/hyperlink" Target="mailto:lmartinez@haute-loire.fff.fr" TargetMode="External"/><Relationship Id="rId20" Type="http://schemas.openxmlformats.org/officeDocument/2006/relationships/hyperlink" Target="https://laurafoot.fff.fr/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cbelin@foot85.fff.fr" TargetMode="External"/><Relationship Id="rId11" Type="http://schemas.openxmlformats.org/officeDocument/2006/relationships/hyperlink" Target="mailto:usep03@usep.org" TargetMode="External"/><Relationship Id="rId5" Type="http://schemas.openxmlformats.org/officeDocument/2006/relationships/hyperlink" Target="mailto:aderoualle@allier.fff.fr" TargetMode="External"/><Relationship Id="rId15" Type="http://schemas.openxmlformats.org/officeDocument/2006/relationships/slide" Target="slide2.xml"/><Relationship Id="rId10" Type="http://schemas.openxmlformats.org/officeDocument/2006/relationships/hyperlink" Target="mailto:cpd43@ac-clermont.fr" TargetMode="External"/><Relationship Id="rId19" Type="http://schemas.openxmlformats.org/officeDocument/2006/relationships/hyperlink" Target="mailto:delphine.coulon@ac-clermont.fr" TargetMode="External"/><Relationship Id="rId4" Type="http://schemas.openxmlformats.org/officeDocument/2006/relationships/hyperlink" Target="mailto:sboyer@laurafoot.fff.fr" TargetMode="External"/><Relationship Id="rId9" Type="http://schemas.openxmlformats.org/officeDocument/2006/relationships/hyperlink" Target="mailto:marie.malhuret@ac-clermont.fr" TargetMode="External"/><Relationship Id="rId14" Type="http://schemas.openxmlformats.org/officeDocument/2006/relationships/hyperlink" Target="mailto:t-balthazard@ugsel.org" TargetMode="External"/><Relationship Id="rId22" Type="http://schemas.openxmlformats.org/officeDocument/2006/relationships/hyperlink" Target="mailto:usep15@usep.org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mailto:usep69@usep.org" TargetMode="External"/><Relationship Id="rId13" Type="http://schemas.openxmlformats.org/officeDocument/2006/relationships/slide" Target="slide2.xml"/><Relationship Id="rId18" Type="http://schemas.openxmlformats.org/officeDocument/2006/relationships/hyperlink" Target="mailto:luc.bonnet@ac-grenoble.fr" TargetMode="External"/><Relationship Id="rId3" Type="http://schemas.openxmlformats.org/officeDocument/2006/relationships/image" Target="../media/image33.png"/><Relationship Id="rId7" Type="http://schemas.openxmlformats.org/officeDocument/2006/relationships/hyperlink" Target="mailto:Fanny.rousseau@ac-lyon.fr" TargetMode="External"/><Relationship Id="rId12" Type="http://schemas.openxmlformats.org/officeDocument/2006/relationships/hyperlink" Target="mailto:luc.bonnet@ac-lyon.fr" TargetMode="External"/><Relationship Id="rId17" Type="http://schemas.openxmlformats.org/officeDocument/2006/relationships/hyperlink" Target="mailto:gerald.dumas@ac-lyon.fr" TargetMode="External"/><Relationship Id="rId2" Type="http://schemas.openxmlformats.org/officeDocument/2006/relationships/hyperlink" Target="https://www.ac-lyon.fr/" TargetMode="External"/><Relationship Id="rId16" Type="http://schemas.openxmlformats.org/officeDocument/2006/relationships/hyperlink" Target="mailto:fhachaichi@lyon-rhone.fff.fr" TargetMode="External"/><Relationship Id="rId20" Type="http://schemas.openxmlformats.org/officeDocument/2006/relationships/image" Target="../media/image65.png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Ce.ia01-cpdeps1@ac-lyon.fr" TargetMode="External"/><Relationship Id="rId11" Type="http://schemas.openxmlformats.org/officeDocument/2006/relationships/hyperlink" Target="mailto:t-balthazard@ugsel.org" TargetMode="External"/><Relationship Id="rId5" Type="http://schemas.openxmlformats.org/officeDocument/2006/relationships/hyperlink" Target="mailto:jmbressoux@ain.fff.fr" TargetMode="External"/><Relationship Id="rId15" Type="http://schemas.openxmlformats.org/officeDocument/2006/relationships/hyperlink" Target="mailto:eelloh@lyon-rhone.fff.fr" TargetMode="External"/><Relationship Id="rId10" Type="http://schemas.openxmlformats.org/officeDocument/2006/relationships/hyperlink" Target="mailto:usep01@usep.org" TargetMode="External"/><Relationship Id="rId19" Type="http://schemas.openxmlformats.org/officeDocument/2006/relationships/hyperlink" Target="https://laurafoot.fff.fr/" TargetMode="External"/><Relationship Id="rId4" Type="http://schemas.openxmlformats.org/officeDocument/2006/relationships/hyperlink" Target="mailto:sboyer@laurafoot.fff.fr" TargetMode="External"/><Relationship Id="rId9" Type="http://schemas.openxmlformats.org/officeDocument/2006/relationships/hyperlink" Target="mailto:usep42@usep.org" TargetMode="External"/><Relationship Id="rId14" Type="http://schemas.openxmlformats.org/officeDocument/2006/relationships/hyperlink" Target="mailto:smanceau@loire.fff.fr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mailto:usep26@usep.org" TargetMode="External"/><Relationship Id="rId13" Type="http://schemas.openxmlformats.org/officeDocument/2006/relationships/hyperlink" Target="mailto:dburais@drome-ardeche.fff.fr" TargetMode="External"/><Relationship Id="rId18" Type="http://schemas.openxmlformats.org/officeDocument/2006/relationships/image" Target="../media/image65.png"/><Relationship Id="rId3" Type="http://schemas.openxmlformats.org/officeDocument/2006/relationships/image" Target="../media/image32.png"/><Relationship Id="rId21" Type="http://schemas.openxmlformats.org/officeDocument/2006/relationships/hyperlink" Target="mailto:jhugonnard@isere.fff.fr" TargetMode="External"/><Relationship Id="rId7" Type="http://schemas.openxmlformats.org/officeDocument/2006/relationships/hyperlink" Target="mailto:dbattistini@laligue38.org" TargetMode="External"/><Relationship Id="rId12" Type="http://schemas.openxmlformats.org/officeDocument/2006/relationships/hyperlink" Target="mailto:Isabelle.joly@ac-grenoble.fr" TargetMode="External"/><Relationship Id="rId17" Type="http://schemas.openxmlformats.org/officeDocument/2006/relationships/hyperlink" Target="https://laurafoot.fff.fr/" TargetMode="External"/><Relationship Id="rId2" Type="http://schemas.openxmlformats.org/officeDocument/2006/relationships/hyperlink" Target="https://www1.ac-grenoble.fr/" TargetMode="External"/><Relationship Id="rId16" Type="http://schemas.openxmlformats.org/officeDocument/2006/relationships/hyperlink" Target="mailto:fabrice.masson@ac-grenoble.fr" TargetMode="External"/><Relationship Id="rId20" Type="http://schemas.openxmlformats.org/officeDocument/2006/relationships/hyperlink" Target="mailto:usep07@usep.org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eric.sonzogni@ac-grenoble.fr" TargetMode="External"/><Relationship Id="rId11" Type="http://schemas.openxmlformats.org/officeDocument/2006/relationships/hyperlink" Target="mailto:t-balthazard@ugsel.org" TargetMode="External"/><Relationship Id="rId24" Type="http://schemas.openxmlformats.org/officeDocument/2006/relationships/slide" Target="slide2.xml"/><Relationship Id="rId5" Type="http://schemas.openxmlformats.org/officeDocument/2006/relationships/hyperlink" Target="mailto:sjanssoone@hautesavoie-paysdegex.fff.fr" TargetMode="External"/><Relationship Id="rId15" Type="http://schemas.openxmlformats.org/officeDocument/2006/relationships/hyperlink" Target="mailto:jean.pinguet@ac-grenoble.fr" TargetMode="External"/><Relationship Id="rId23" Type="http://schemas.openxmlformats.org/officeDocument/2006/relationships/hyperlink" Target="mailto:usep38@usep.org" TargetMode="External"/><Relationship Id="rId10" Type="http://schemas.openxmlformats.org/officeDocument/2006/relationships/hyperlink" Target="mailto:usep74@usep.org" TargetMode="External"/><Relationship Id="rId19" Type="http://schemas.openxmlformats.org/officeDocument/2006/relationships/hyperlink" Target="mailto:Fabien.eyssette@ac-grenoble.fr" TargetMode="External"/><Relationship Id="rId4" Type="http://schemas.openxmlformats.org/officeDocument/2006/relationships/hyperlink" Target="mailto:sboyer@laurafoot.fff.fr" TargetMode="External"/><Relationship Id="rId9" Type="http://schemas.openxmlformats.org/officeDocument/2006/relationships/hyperlink" Target="mailto:usep73@usep.org" TargetMode="External"/><Relationship Id="rId14" Type="http://schemas.openxmlformats.org/officeDocument/2006/relationships/hyperlink" Target="mailto:efroger@savoie.fff.fr" TargetMode="External"/><Relationship Id="rId22" Type="http://schemas.openxmlformats.org/officeDocument/2006/relationships/hyperlink" Target="mailto:laurent.mazille@ac-grenoble.fr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mailto:usep58@usep.org" TargetMode="External"/><Relationship Id="rId13" Type="http://schemas.openxmlformats.org/officeDocument/2006/relationships/hyperlink" Target="mailto:bbillotte@yonne.fff.fr" TargetMode="External"/><Relationship Id="rId18" Type="http://schemas.openxmlformats.org/officeDocument/2006/relationships/hyperlink" Target="mailto:usep71@usep.org" TargetMode="External"/><Relationship Id="rId3" Type="http://schemas.openxmlformats.org/officeDocument/2006/relationships/image" Target="../media/image37.png"/><Relationship Id="rId21" Type="http://schemas.openxmlformats.org/officeDocument/2006/relationships/slide" Target="slide2.xml"/><Relationship Id="rId7" Type="http://schemas.openxmlformats.org/officeDocument/2006/relationships/hyperlink" Target="mailto:usep21@usep.org" TargetMode="External"/><Relationship Id="rId12" Type="http://schemas.openxmlformats.org/officeDocument/2006/relationships/hyperlink" Target="mailto:ntrepka@nievre.fff.fr" TargetMode="External"/><Relationship Id="rId17" Type="http://schemas.openxmlformats.org/officeDocument/2006/relationships/hyperlink" Target="mailto:cpdeps.71@ac-dijon.fr" TargetMode="External"/><Relationship Id="rId2" Type="http://schemas.openxmlformats.org/officeDocument/2006/relationships/hyperlink" Target="https://www.ac-dijon.fr/" TargetMode="External"/><Relationship Id="rId16" Type="http://schemas.openxmlformats.org/officeDocument/2006/relationships/hyperlink" Target="mailto:cpdeps58@ac-dijon.fr" TargetMode="External"/><Relationship Id="rId20" Type="http://schemas.openxmlformats.org/officeDocument/2006/relationships/image" Target="../media/image66.png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cpdepsia21@ac-dijon.fr" TargetMode="External"/><Relationship Id="rId11" Type="http://schemas.openxmlformats.org/officeDocument/2006/relationships/hyperlink" Target="mailto:cpdeps89@ac-dijon.fr" TargetMode="External"/><Relationship Id="rId5" Type="http://schemas.openxmlformats.org/officeDocument/2006/relationships/hyperlink" Target="mailto:cbruyas@cote-dor.fff.fr" TargetMode="External"/><Relationship Id="rId15" Type="http://schemas.openxmlformats.org/officeDocument/2006/relationships/hyperlink" Target="mailto:marielle.carlot@ac-dijon.fr" TargetMode="External"/><Relationship Id="rId10" Type="http://schemas.openxmlformats.org/officeDocument/2006/relationships/hyperlink" Target="mailto:D-grisot@ugsel.org" TargetMode="External"/><Relationship Id="rId19" Type="http://schemas.openxmlformats.org/officeDocument/2006/relationships/hyperlink" Target="https://lbfc.fff.fr/wp-content/uploads/sites/11/prehome/prehome/index.html" TargetMode="External"/><Relationship Id="rId4" Type="http://schemas.openxmlformats.org/officeDocument/2006/relationships/hyperlink" Target="mailto:csidobre@lbfc.fff.fr" TargetMode="External"/><Relationship Id="rId9" Type="http://schemas.openxmlformats.org/officeDocument/2006/relationships/hyperlink" Target="mailto:usep89@usep.org" TargetMode="External"/><Relationship Id="rId14" Type="http://schemas.openxmlformats.org/officeDocument/2006/relationships/hyperlink" Target="mailto:dmelicque@district71.fff.fr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mailto:delphine.duprez@ac-besancon.fr" TargetMode="External"/><Relationship Id="rId13" Type="http://schemas.openxmlformats.org/officeDocument/2006/relationships/hyperlink" Target="mailto:D-grisot@ugsel.org" TargetMode="External"/><Relationship Id="rId18" Type="http://schemas.openxmlformats.org/officeDocument/2006/relationships/hyperlink" Target="mailto:Pascaline.mariot@ac-besancon.fr" TargetMode="External"/><Relationship Id="rId3" Type="http://schemas.openxmlformats.org/officeDocument/2006/relationships/image" Target="../media/image36.png"/><Relationship Id="rId7" Type="http://schemas.openxmlformats.org/officeDocument/2006/relationships/hyperlink" Target="mailto:emeline.billod-laillet@ac-besancon.fr" TargetMode="External"/><Relationship Id="rId12" Type="http://schemas.openxmlformats.org/officeDocument/2006/relationships/hyperlink" Target="mailto:usep90@usep.org" TargetMode="External"/><Relationship Id="rId17" Type="http://schemas.openxmlformats.org/officeDocument/2006/relationships/hyperlink" Target="mailto:ctd-dap@jura.fff.fr" TargetMode="External"/><Relationship Id="rId2" Type="http://schemas.openxmlformats.org/officeDocument/2006/relationships/hyperlink" Target="https://www.ac-besancon.fr/" TargetMode="External"/><Relationship Id="rId16" Type="http://schemas.openxmlformats.org/officeDocument/2006/relationships/image" Target="../media/image66.png"/><Relationship Id="rId20" Type="http://schemas.openxmlformats.org/officeDocument/2006/relationships/slide" Target="slide2.xm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mbonin@dtb.fff.fr" TargetMode="External"/><Relationship Id="rId11" Type="http://schemas.openxmlformats.org/officeDocument/2006/relationships/hyperlink" Target="mailto:usep25@usep.org" TargetMode="External"/><Relationship Id="rId5" Type="http://schemas.openxmlformats.org/officeDocument/2006/relationships/hyperlink" Target="mailto:bbroglin@dtb.fff.fr" TargetMode="External"/><Relationship Id="rId15" Type="http://schemas.openxmlformats.org/officeDocument/2006/relationships/hyperlink" Target="https://lbfc.fff.fr/wp-content/uploads/sites/11/prehome/prehome/index.html" TargetMode="External"/><Relationship Id="rId10" Type="http://schemas.openxmlformats.org/officeDocument/2006/relationships/hyperlink" Target="mailto:usep39@usep.org" TargetMode="External"/><Relationship Id="rId19" Type="http://schemas.openxmlformats.org/officeDocument/2006/relationships/hyperlink" Target="mailto:laurence.salvatori@ac-besancon.fr" TargetMode="External"/><Relationship Id="rId4" Type="http://schemas.openxmlformats.org/officeDocument/2006/relationships/hyperlink" Target="mailto:csidobre@lbfc.fff.fr" TargetMode="External"/><Relationship Id="rId9" Type="http://schemas.openxmlformats.org/officeDocument/2006/relationships/hyperlink" Target="mailto:usep70@usep.org" TargetMode="External"/><Relationship Id="rId14" Type="http://schemas.openxmlformats.org/officeDocument/2006/relationships/hyperlink" Target="mailto:sbarbier@haute-saone.fff.fr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mailto:mgrall@foot29.fff.fr" TargetMode="External"/><Relationship Id="rId13" Type="http://schemas.openxmlformats.org/officeDocument/2006/relationships/hyperlink" Target="mailto:usep22@usep.org" TargetMode="External"/><Relationship Id="rId18" Type="http://schemas.openxmlformats.org/officeDocument/2006/relationships/hyperlink" Target="mailto:m-haquin@ugsel.org" TargetMode="External"/><Relationship Id="rId26" Type="http://schemas.openxmlformats.org/officeDocument/2006/relationships/slide" Target="slide2.xml"/><Relationship Id="rId3" Type="http://schemas.openxmlformats.org/officeDocument/2006/relationships/image" Target="../media/image23.png"/><Relationship Id="rId21" Type="http://schemas.openxmlformats.org/officeDocument/2006/relationships/image" Target="../media/image67.png"/><Relationship Id="rId7" Type="http://schemas.openxmlformats.org/officeDocument/2006/relationships/hyperlink" Target="mailto:cescanez@foot22.fff.fr" TargetMode="External"/><Relationship Id="rId12" Type="http://schemas.openxmlformats.org/officeDocument/2006/relationships/hyperlink" Target="mailto:alain.saint-jalmes@ac-rennes.fr" TargetMode="External"/><Relationship Id="rId17" Type="http://schemas.openxmlformats.org/officeDocument/2006/relationships/hyperlink" Target="mailto:usepbre@usep.org" TargetMode="External"/><Relationship Id="rId25" Type="http://schemas.openxmlformats.org/officeDocument/2006/relationships/hyperlink" Target="mailto:nnoui@foot35.fff.fr" TargetMode="External"/><Relationship Id="rId2" Type="http://schemas.openxmlformats.org/officeDocument/2006/relationships/hyperlink" Target="https://www.ac-rennes.fr/" TargetMode="External"/><Relationship Id="rId16" Type="http://schemas.openxmlformats.org/officeDocument/2006/relationships/hyperlink" Target="mailto:usep56@usep.org" TargetMode="External"/><Relationship Id="rId20" Type="http://schemas.openxmlformats.org/officeDocument/2006/relationships/hyperlink" Target="https://footbretagne.fff.fr/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mhery@foot22.fff.fr" TargetMode="External"/><Relationship Id="rId11" Type="http://schemas.openxmlformats.org/officeDocument/2006/relationships/hyperlink" Target="mailto:cguillou@foot56.fff.fr" TargetMode="External"/><Relationship Id="rId24" Type="http://schemas.openxmlformats.org/officeDocument/2006/relationships/hyperlink" Target="mailto:ymardele@foot35.fff.fr" TargetMode="External"/><Relationship Id="rId5" Type="http://schemas.openxmlformats.org/officeDocument/2006/relationships/hyperlink" Target="mailto:XMORIN@FOOTBRETAGNE.FFF.FR" TargetMode="External"/><Relationship Id="rId15" Type="http://schemas.openxmlformats.org/officeDocument/2006/relationships/hyperlink" Target="mailto:usep35@usep.org" TargetMode="External"/><Relationship Id="rId23" Type="http://schemas.openxmlformats.org/officeDocument/2006/relationships/hyperlink" Target="mailto:tchalm@foot35.fff.fr" TargetMode="External"/><Relationship Id="rId10" Type="http://schemas.openxmlformats.org/officeDocument/2006/relationships/hyperlink" Target="mailto:CRIVIERE@FOOT56.FFF.FR" TargetMode="External"/><Relationship Id="rId19" Type="http://schemas.openxmlformats.org/officeDocument/2006/relationships/hyperlink" Target="mailto:christian.pasquio@ac-rennes.fr" TargetMode="External"/><Relationship Id="rId4" Type="http://schemas.openxmlformats.org/officeDocument/2006/relationships/hyperlink" Target="mailto:svalentin@footbretagne.fff.fr" TargetMode="External"/><Relationship Id="rId9" Type="http://schemas.openxmlformats.org/officeDocument/2006/relationships/hyperlink" Target="mailto:rfarou@foot29.fff.fr" TargetMode="External"/><Relationship Id="rId14" Type="http://schemas.openxmlformats.org/officeDocument/2006/relationships/hyperlink" Target="mailto:usep29@usep.org" TargetMode="External"/><Relationship Id="rId22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foot-centre.fff.fr/" TargetMode="External"/><Relationship Id="rId13" Type="http://schemas.openxmlformats.org/officeDocument/2006/relationships/hyperlink" Target="mailto:ggiuntini@indre-et-loire.fff.fr" TargetMode="External"/><Relationship Id="rId18" Type="http://schemas.openxmlformats.org/officeDocument/2006/relationships/hyperlink" Target="mailto:cpd-eps-37@ac-orleans-tours.fr" TargetMode="External"/><Relationship Id="rId26" Type="http://schemas.openxmlformats.org/officeDocument/2006/relationships/slide" Target="slide2.xml"/><Relationship Id="rId3" Type="http://schemas.openxmlformats.org/officeDocument/2006/relationships/image" Target="../media/image39.png"/><Relationship Id="rId21" Type="http://schemas.openxmlformats.org/officeDocument/2006/relationships/hyperlink" Target="mailto:usep28@usep.org" TargetMode="External"/><Relationship Id="rId7" Type="http://schemas.openxmlformats.org/officeDocument/2006/relationships/hyperlink" Target="mailto:nathalie.barral@ac-orleans-tours.fr" TargetMode="External"/><Relationship Id="rId12" Type="http://schemas.openxmlformats.org/officeDocument/2006/relationships/hyperlink" Target="mailto:mguillain@indre.fff.fr" TargetMode="External"/><Relationship Id="rId17" Type="http://schemas.openxmlformats.org/officeDocument/2006/relationships/hyperlink" Target="mailto:cpd.eps36@ac-orleans-tours.fr" TargetMode="External"/><Relationship Id="rId25" Type="http://schemas.openxmlformats.org/officeDocument/2006/relationships/hyperlink" Target="mailto:usep45@usep.org" TargetMode="External"/><Relationship Id="rId2" Type="http://schemas.openxmlformats.org/officeDocument/2006/relationships/hyperlink" Target="https://www.ac-orleans-tours.fr/" TargetMode="External"/><Relationship Id="rId16" Type="http://schemas.openxmlformats.org/officeDocument/2006/relationships/hyperlink" Target="mailto:eps-ien18@ac-orleans-tours.fr" TargetMode="External"/><Relationship Id="rId20" Type="http://schemas.openxmlformats.org/officeDocument/2006/relationships/hyperlink" Target="mailto:jean-claude.farault@ac-orleans-tours.fr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S-trosseau@ugsel.org" TargetMode="External"/><Relationship Id="rId11" Type="http://schemas.openxmlformats.org/officeDocument/2006/relationships/hyperlink" Target="mailto:abaz@eure-et-loir.fff.fr" TargetMode="External"/><Relationship Id="rId24" Type="http://schemas.openxmlformats.org/officeDocument/2006/relationships/hyperlink" Target="mailto:usep41@usep.org" TargetMode="External"/><Relationship Id="rId5" Type="http://schemas.openxmlformats.org/officeDocument/2006/relationships/hyperlink" Target="mailto:usep18@usep.org" TargetMode="External"/><Relationship Id="rId15" Type="http://schemas.openxmlformats.org/officeDocument/2006/relationships/hyperlink" Target="mailto:fvincent@foot-loiret.fff.fr" TargetMode="External"/><Relationship Id="rId23" Type="http://schemas.openxmlformats.org/officeDocument/2006/relationships/hyperlink" Target="mailto:usep37@usep.org" TargetMode="External"/><Relationship Id="rId10" Type="http://schemas.openxmlformats.org/officeDocument/2006/relationships/hyperlink" Target="mailto:pgenot@cher.fff.fr" TargetMode="External"/><Relationship Id="rId19" Type="http://schemas.openxmlformats.org/officeDocument/2006/relationships/hyperlink" Target="mailto:laurine.herpin@ac-orleans-tours.fr" TargetMode="External"/><Relationship Id="rId4" Type="http://schemas.openxmlformats.org/officeDocument/2006/relationships/hyperlink" Target="mailto:bcavoizy@centre.fff.fr" TargetMode="External"/><Relationship Id="rId9" Type="http://schemas.openxmlformats.org/officeDocument/2006/relationships/image" Target="../media/image68.png"/><Relationship Id="rId14" Type="http://schemas.openxmlformats.org/officeDocument/2006/relationships/hyperlink" Target="mailto:aevras@loir-et-cher.fff.fr" TargetMode="External"/><Relationship Id="rId22" Type="http://schemas.openxmlformats.org/officeDocument/2006/relationships/hyperlink" Target="mailto:usep36@usep.org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mailto:denis.delplanque@.frac-corse" TargetMode="External"/><Relationship Id="rId3" Type="http://schemas.openxmlformats.org/officeDocument/2006/relationships/image" Target="../media/image54.png"/><Relationship Id="rId7" Type="http://schemas.openxmlformats.org/officeDocument/2006/relationships/hyperlink" Target="mailto:usep90@usep.org" TargetMode="External"/><Relationship Id="rId2" Type="http://schemas.openxmlformats.org/officeDocument/2006/relationships/hyperlink" Target="https://www.ac-corse.fr/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usep2B@usep.org" TargetMode="External"/><Relationship Id="rId11" Type="http://schemas.openxmlformats.org/officeDocument/2006/relationships/slide" Target="slide2.xml"/><Relationship Id="rId5" Type="http://schemas.openxmlformats.org/officeDocument/2006/relationships/hyperlink" Target="mailto:laure.guidi@ac-corse.fr" TargetMode="External"/><Relationship Id="rId10" Type="http://schemas.openxmlformats.org/officeDocument/2006/relationships/image" Target="../media/image69.png"/><Relationship Id="rId4" Type="http://schemas.openxmlformats.org/officeDocument/2006/relationships/hyperlink" Target="mailto:pfontana@corse.fff.fr" TargetMode="External"/><Relationship Id="rId9" Type="http://schemas.openxmlformats.org/officeDocument/2006/relationships/hyperlink" Target="https://corse.fff.fr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mailto:Cp10.eps1d@ac-reims.fr" TargetMode="External"/><Relationship Id="rId13" Type="http://schemas.openxmlformats.org/officeDocument/2006/relationships/hyperlink" Target="mailto:usep51@usep.org" TargetMode="External"/><Relationship Id="rId18" Type="http://schemas.openxmlformats.org/officeDocument/2006/relationships/hyperlink" Target="https://lgef.fff.fr/" TargetMode="External"/><Relationship Id="rId3" Type="http://schemas.openxmlformats.org/officeDocument/2006/relationships/image" Target="../media/image44.png"/><Relationship Id="rId7" Type="http://schemas.openxmlformats.org/officeDocument/2006/relationships/hyperlink" Target="mailto:ksuray@marne.fff.fr" TargetMode="External"/><Relationship Id="rId12" Type="http://schemas.openxmlformats.org/officeDocument/2006/relationships/hyperlink" Target="mailto:usep08@usep.org" TargetMode="External"/><Relationship Id="rId17" Type="http://schemas.openxmlformats.org/officeDocument/2006/relationships/hyperlink" Target="mailto:nicolas.vatin@ac-reims.fr" TargetMode="External"/><Relationship Id="rId2" Type="http://schemas.openxmlformats.org/officeDocument/2006/relationships/hyperlink" Target="https://www.ac-reims.fr/" TargetMode="External"/><Relationship Id="rId16" Type="http://schemas.openxmlformats.org/officeDocument/2006/relationships/hyperlink" Target="mailto:jlmazzeo@districtfoot08.fff.fr" TargetMode="External"/><Relationship Id="rId20" Type="http://schemas.openxmlformats.org/officeDocument/2006/relationships/slide" Target="slide2.xm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roffroy@hautemarne.fff.fr" TargetMode="External"/><Relationship Id="rId11" Type="http://schemas.openxmlformats.org/officeDocument/2006/relationships/hyperlink" Target="mailto:usep52@usep.org" TargetMode="External"/><Relationship Id="rId5" Type="http://schemas.openxmlformats.org/officeDocument/2006/relationships/hyperlink" Target="mailto:fazil@district-aube.fff.fr" TargetMode="External"/><Relationship Id="rId15" Type="http://schemas.openxmlformats.org/officeDocument/2006/relationships/hyperlink" Target="mailto:fernando.de-carvalho@ac-reims.fr" TargetMode="External"/><Relationship Id="rId10" Type="http://schemas.openxmlformats.org/officeDocument/2006/relationships/hyperlink" Target="mailto:usep10@usep.org" TargetMode="External"/><Relationship Id="rId19" Type="http://schemas.openxmlformats.org/officeDocument/2006/relationships/image" Target="../media/image70.png"/><Relationship Id="rId4" Type="http://schemas.openxmlformats.org/officeDocument/2006/relationships/hyperlink" Target="mailto:facker@lgef.fff.fr" TargetMode="External"/><Relationship Id="rId9" Type="http://schemas.openxmlformats.org/officeDocument/2006/relationships/hyperlink" Target="mailto:marie-christine.perignon@ac-reims.fr" TargetMode="External"/><Relationship Id="rId14" Type="http://schemas.openxmlformats.org/officeDocument/2006/relationships/hyperlink" Target="mailto:y-richard@ugsel.org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mailto:vhamm@vosges.fff.fr" TargetMode="External"/><Relationship Id="rId13" Type="http://schemas.openxmlformats.org/officeDocument/2006/relationships/hyperlink" Target="mailto:usep57@usep.org" TargetMode="External"/><Relationship Id="rId18" Type="http://schemas.openxmlformats.org/officeDocument/2006/relationships/hyperlink" Target="mailto:Boris.benzada@ac-nancy-metz.fr" TargetMode="External"/><Relationship Id="rId3" Type="http://schemas.openxmlformats.org/officeDocument/2006/relationships/image" Target="../media/image38.png"/><Relationship Id="rId21" Type="http://schemas.openxmlformats.org/officeDocument/2006/relationships/image" Target="../media/image70.png"/><Relationship Id="rId7" Type="http://schemas.openxmlformats.org/officeDocument/2006/relationships/hyperlink" Target="mailto:tgrandjean@meuse.fff.fr" TargetMode="External"/><Relationship Id="rId12" Type="http://schemas.openxmlformats.org/officeDocument/2006/relationships/hyperlink" Target="mailto:usep55@usep.org" TargetMode="External"/><Relationship Id="rId17" Type="http://schemas.openxmlformats.org/officeDocument/2006/relationships/hyperlink" Target="mailto:sdany@moselle.fff.fr" TargetMode="External"/><Relationship Id="rId2" Type="http://schemas.openxmlformats.org/officeDocument/2006/relationships/hyperlink" Target="https://www.ac-nancy-metz.fr/" TargetMode="External"/><Relationship Id="rId16" Type="http://schemas.openxmlformats.org/officeDocument/2006/relationships/hyperlink" Target="mailto:kklam@moselle.fff.fr" TargetMode="External"/><Relationship Id="rId20" Type="http://schemas.openxmlformats.org/officeDocument/2006/relationships/hyperlink" Target="https://lgef.fff.fr/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michael.telch@meurtheetmoselle.fff.fr" TargetMode="External"/><Relationship Id="rId11" Type="http://schemas.openxmlformats.org/officeDocument/2006/relationships/hyperlink" Target="mailto:usep54@usep.org" TargetMode="External"/><Relationship Id="rId5" Type="http://schemas.openxmlformats.org/officeDocument/2006/relationships/hyperlink" Target="mailto:olefebvre@meurtheetmoselle.fff.fr" TargetMode="External"/><Relationship Id="rId15" Type="http://schemas.openxmlformats.org/officeDocument/2006/relationships/hyperlink" Target="mailto:jean-luc.dorangeon@ac-nancy-metz.fr" TargetMode="External"/><Relationship Id="rId10" Type="http://schemas.openxmlformats.org/officeDocument/2006/relationships/hyperlink" Target="mailto:dominique.bigot-tison@ac-nancy-metz.fr" TargetMode="External"/><Relationship Id="rId19" Type="http://schemas.openxmlformats.org/officeDocument/2006/relationships/hyperlink" Target="mailto:usep88@usep.org" TargetMode="External"/><Relationship Id="rId4" Type="http://schemas.openxmlformats.org/officeDocument/2006/relationships/hyperlink" Target="mailto:facker@lgef.fff.fr" TargetMode="External"/><Relationship Id="rId9" Type="http://schemas.openxmlformats.org/officeDocument/2006/relationships/hyperlink" Target="mailto:annabelle.remy@ac-nancy-metz.fr" TargetMode="External"/><Relationship Id="rId14" Type="http://schemas.openxmlformats.org/officeDocument/2006/relationships/hyperlink" Target="mailto:y-richard@ugsel.org" TargetMode="External"/><Relationship Id="rId22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mailto:i68cpd.eps@ac-strasbourg.fr" TargetMode="External"/><Relationship Id="rId13" Type="http://schemas.openxmlformats.org/officeDocument/2006/relationships/hyperlink" Target="https://lgef.fff.fr/" TargetMode="External"/><Relationship Id="rId3" Type="http://schemas.openxmlformats.org/officeDocument/2006/relationships/image" Target="../media/image43.png"/><Relationship Id="rId7" Type="http://schemas.openxmlformats.org/officeDocument/2006/relationships/hyperlink" Target="mailto:martz@alsace.fff.fr" TargetMode="External"/><Relationship Id="rId12" Type="http://schemas.openxmlformats.org/officeDocument/2006/relationships/hyperlink" Target="mailto:pascal.oser@ac-strasbourg.fr" TargetMode="External"/><Relationship Id="rId2" Type="http://schemas.openxmlformats.org/officeDocument/2006/relationships/hyperlink" Target="https://www.ac-strasbourg.fr/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ylefebvre@lafa.fff.fr" TargetMode="External"/><Relationship Id="rId11" Type="http://schemas.openxmlformats.org/officeDocument/2006/relationships/hyperlink" Target="mailto:y-richard@ugsel.org" TargetMode="External"/><Relationship Id="rId5" Type="http://schemas.openxmlformats.org/officeDocument/2006/relationships/hyperlink" Target="mailto:mdechriste@lafa.fff.fr" TargetMode="External"/><Relationship Id="rId15" Type="http://schemas.openxmlformats.org/officeDocument/2006/relationships/slide" Target="slide2.xml"/><Relationship Id="rId10" Type="http://schemas.openxmlformats.org/officeDocument/2006/relationships/hyperlink" Target="mailto:usep68@usep.org" TargetMode="External"/><Relationship Id="rId4" Type="http://schemas.openxmlformats.org/officeDocument/2006/relationships/hyperlink" Target="mailto:facker@lgef.fff.fr" TargetMode="External"/><Relationship Id="rId9" Type="http://schemas.openxmlformats.org/officeDocument/2006/relationships/hyperlink" Target="mailto:usep67@usep.org" TargetMode="External"/><Relationship Id="rId14" Type="http://schemas.openxmlformats.org/officeDocument/2006/relationships/image" Target="../media/image7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mailto:nicolas.deleserre1@ac-lille.fr" TargetMode="External"/><Relationship Id="rId13" Type="http://schemas.openxmlformats.org/officeDocument/2006/relationships/hyperlink" Target="mailto:b-chretien@ugsel.org" TargetMode="External"/><Relationship Id="rId18" Type="http://schemas.openxmlformats.org/officeDocument/2006/relationships/image" Target="../media/image21.png"/><Relationship Id="rId3" Type="http://schemas.openxmlformats.org/officeDocument/2006/relationships/hyperlink" Target="mailto:avannieuwenhuyse@artois.fff.fr" TargetMode="External"/><Relationship Id="rId7" Type="http://schemas.openxmlformats.org/officeDocument/2006/relationships/hyperlink" Target="mailto:nathalie.statnik@ac-lille.fr" TargetMode="External"/><Relationship Id="rId12" Type="http://schemas.openxmlformats.org/officeDocument/2006/relationships/hyperlink" Target="mailto:usep59@usep.org" TargetMode="External"/><Relationship Id="rId17" Type="http://schemas.openxmlformats.org/officeDocument/2006/relationships/hyperlink" Target="https://www1.ac-lille.fr/" TargetMode="External"/><Relationship Id="rId2" Type="http://schemas.openxmlformats.org/officeDocument/2006/relationships/hyperlink" Target="mailto:ldemailly@lfhf.fff.fr" TargetMode="External"/><Relationship Id="rId16" Type="http://schemas.openxmlformats.org/officeDocument/2006/relationships/image" Target="../media/image71.png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ccuisinier@flandres.fff.fr" TargetMode="External"/><Relationship Id="rId11" Type="http://schemas.openxmlformats.org/officeDocument/2006/relationships/hyperlink" Target="mailto:usep62@usep.org" TargetMode="External"/><Relationship Id="rId5" Type="http://schemas.openxmlformats.org/officeDocument/2006/relationships/hyperlink" Target="mailto:mlebon@flandres.fff.fr" TargetMode="External"/><Relationship Id="rId15" Type="http://schemas.openxmlformats.org/officeDocument/2006/relationships/hyperlink" Target="https://lfhf.fff.fr/" TargetMode="External"/><Relationship Id="rId10" Type="http://schemas.openxmlformats.org/officeDocument/2006/relationships/hyperlink" Target="mailto:agnes.lerrede@ac-lille.fr" TargetMode="External"/><Relationship Id="rId19" Type="http://schemas.openxmlformats.org/officeDocument/2006/relationships/slide" Target="slide2.xml"/><Relationship Id="rId4" Type="http://schemas.openxmlformats.org/officeDocument/2006/relationships/hyperlink" Target="mailto:bhochart@cotedopale.fff.fr" TargetMode="External"/><Relationship Id="rId9" Type="http://schemas.openxmlformats.org/officeDocument/2006/relationships/hyperlink" Target="mailto:philippe.ansart@ac-lille.fr" TargetMode="External"/><Relationship Id="rId14" Type="http://schemas.openxmlformats.org/officeDocument/2006/relationships/hyperlink" Target="mailto:ggillon@escaut.fff.fr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mailto:b-chretien@ugsel.org" TargetMode="External"/><Relationship Id="rId13" Type="http://schemas.openxmlformats.org/officeDocument/2006/relationships/hyperlink" Target="mailto:marie.delafontaine@ac-amiens.fr" TargetMode="External"/><Relationship Id="rId18" Type="http://schemas.openxmlformats.org/officeDocument/2006/relationships/slide" Target="slide2.xml"/><Relationship Id="rId3" Type="http://schemas.openxmlformats.org/officeDocument/2006/relationships/hyperlink" Target="mailto:tpiette@aisne.fff.fr" TargetMode="External"/><Relationship Id="rId7" Type="http://schemas.openxmlformats.org/officeDocument/2006/relationships/hyperlink" Target="mailto:usep02@usep.org" TargetMode="External"/><Relationship Id="rId12" Type="http://schemas.openxmlformats.org/officeDocument/2006/relationships/hyperlink" Target="mailto:valerie.le-bihan@ac-amiens.fr" TargetMode="External"/><Relationship Id="rId17" Type="http://schemas.openxmlformats.org/officeDocument/2006/relationships/image" Target="../media/image22.png"/><Relationship Id="rId2" Type="http://schemas.openxmlformats.org/officeDocument/2006/relationships/hyperlink" Target="mailto:ldemailly@lfhf.fff.fr" TargetMode="External"/><Relationship Id="rId16" Type="http://schemas.openxmlformats.org/officeDocument/2006/relationships/hyperlink" Target="https://www.ac-amiens.fr/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usep60@usep.org" TargetMode="External"/><Relationship Id="rId11" Type="http://schemas.openxmlformats.org/officeDocument/2006/relationships/hyperlink" Target="mailto:adantin@somme.fff.fr" TargetMode="External"/><Relationship Id="rId5" Type="http://schemas.openxmlformats.org/officeDocument/2006/relationships/hyperlink" Target="mailto:usep80@usep.org" TargetMode="External"/><Relationship Id="rId15" Type="http://schemas.openxmlformats.org/officeDocument/2006/relationships/image" Target="../media/image71.png"/><Relationship Id="rId10" Type="http://schemas.openxmlformats.org/officeDocument/2006/relationships/hyperlink" Target="mailto:lbesse@oise.fff.fr" TargetMode="External"/><Relationship Id="rId4" Type="http://schemas.openxmlformats.org/officeDocument/2006/relationships/hyperlink" Target="mailto:cpd02.eps@ac-amiens.fr" TargetMode="External"/><Relationship Id="rId9" Type="http://schemas.openxmlformats.org/officeDocument/2006/relationships/hyperlink" Target="mailto:cpd80.eps@ac-amiens.fr" TargetMode="External"/><Relationship Id="rId14" Type="http://schemas.openxmlformats.org/officeDocument/2006/relationships/hyperlink" Target="https://lfhf.fff.fr/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mailto:mbensalah@grandvaucluse.fff.fr" TargetMode="External"/><Relationship Id="rId13" Type="http://schemas.openxmlformats.org/officeDocument/2006/relationships/hyperlink" Target="mailto:usep13@usep.org" TargetMode="External"/><Relationship Id="rId18" Type="http://schemas.openxmlformats.org/officeDocument/2006/relationships/hyperlink" Target="https://mediterranee.fff.fr/" TargetMode="External"/><Relationship Id="rId3" Type="http://schemas.openxmlformats.org/officeDocument/2006/relationships/image" Target="../media/image30.svg"/><Relationship Id="rId7" Type="http://schemas.openxmlformats.org/officeDocument/2006/relationships/hyperlink" Target="mailto:pybernier@alpes.fff.fr" TargetMode="External"/><Relationship Id="rId12" Type="http://schemas.openxmlformats.org/officeDocument/2006/relationships/hyperlink" Target="mailto:marco.poletto@ac-aix-marseille.fr" TargetMode="External"/><Relationship Id="rId17" Type="http://schemas.openxmlformats.org/officeDocument/2006/relationships/hyperlink" Target="mailto:j-bianchi@ugsel.org" TargetMode="External"/><Relationship Id="rId2" Type="http://schemas.openxmlformats.org/officeDocument/2006/relationships/hyperlink" Target="https://www.ac-aix-marseille.fr/" TargetMode="External"/><Relationship Id="rId16" Type="http://schemas.openxmlformats.org/officeDocument/2006/relationships/hyperlink" Target="mailto:usep.paca@gmail.com" TargetMode="External"/><Relationship Id="rId20" Type="http://schemas.openxmlformats.org/officeDocument/2006/relationships/slide" Target="slide2.xm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srichard@provence.fff.fr" TargetMode="External"/><Relationship Id="rId11" Type="http://schemas.openxmlformats.org/officeDocument/2006/relationships/hyperlink" Target="mailto:ce.cpdeps04@ac-aix-marseille.fr" TargetMode="External"/><Relationship Id="rId5" Type="http://schemas.openxmlformats.org/officeDocument/2006/relationships/hyperlink" Target="mailto:jlecoeur@provence.fff.fr" TargetMode="External"/><Relationship Id="rId15" Type="http://schemas.openxmlformats.org/officeDocument/2006/relationships/hyperlink" Target="mailto:usep84@usep.org" TargetMode="External"/><Relationship Id="rId10" Type="http://schemas.openxmlformats.org/officeDocument/2006/relationships/hyperlink" Target="mailto:olivier.lecomte@ac-aix-marseille.fr" TargetMode="External"/><Relationship Id="rId19" Type="http://schemas.openxmlformats.org/officeDocument/2006/relationships/image" Target="../media/image72.png"/><Relationship Id="rId4" Type="http://schemas.openxmlformats.org/officeDocument/2006/relationships/hyperlink" Target="mailto:cchambon@mediterranee.fff.fr" TargetMode="External"/><Relationship Id="rId9" Type="http://schemas.openxmlformats.org/officeDocument/2006/relationships/hyperlink" Target="mailto:ce.eps13-2@ac-aix-marseille.fr" TargetMode="External"/><Relationship Id="rId14" Type="http://schemas.openxmlformats.org/officeDocument/2006/relationships/hyperlink" Target="mailto:usep04@usep.org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mailto:usep83@usep.org" TargetMode="External"/><Relationship Id="rId13" Type="http://schemas.openxmlformats.org/officeDocument/2006/relationships/hyperlink" Target="https://mediterranee.fff.fr/" TargetMode="External"/><Relationship Id="rId18" Type="http://schemas.openxmlformats.org/officeDocument/2006/relationships/slide" Target="slide2.xml"/><Relationship Id="rId3" Type="http://schemas.openxmlformats.org/officeDocument/2006/relationships/hyperlink" Target="mailto:cdupont@cotedazur.fff.fr" TargetMode="External"/><Relationship Id="rId7" Type="http://schemas.openxmlformats.org/officeDocument/2006/relationships/hyperlink" Target="mailto:usep06@usep.org" TargetMode="External"/><Relationship Id="rId12" Type="http://schemas.openxmlformats.org/officeDocument/2006/relationships/hyperlink" Target="mailto:Didier.rigottard@ac-nice.fr" TargetMode="External"/><Relationship Id="rId17" Type="http://schemas.openxmlformats.org/officeDocument/2006/relationships/hyperlink" Target="mailto:ndougoumafoky@var.fff.fr" TargetMode="External"/><Relationship Id="rId2" Type="http://schemas.openxmlformats.org/officeDocument/2006/relationships/hyperlink" Target="mailto:cchambon@mediterranee.fff.fr" TargetMode="External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jean-pierre.estrella@ac-nice.fr" TargetMode="External"/><Relationship Id="rId11" Type="http://schemas.openxmlformats.org/officeDocument/2006/relationships/hyperlink" Target="mailto:j-bianchi@ugsel.org" TargetMode="External"/><Relationship Id="rId5" Type="http://schemas.openxmlformats.org/officeDocument/2006/relationships/hyperlink" Target="mailto:Nadine.aube@ac-nice.fr" TargetMode="External"/><Relationship Id="rId15" Type="http://schemas.openxmlformats.org/officeDocument/2006/relationships/hyperlink" Target="https://www.ac-nice.fr/" TargetMode="External"/><Relationship Id="rId10" Type="http://schemas.openxmlformats.org/officeDocument/2006/relationships/hyperlink" Target="mailto:Presidence-usep83@usep.org" TargetMode="External"/><Relationship Id="rId4" Type="http://schemas.openxmlformats.org/officeDocument/2006/relationships/hyperlink" Target="mailto:nicolas.kopteff@ac-nice.fr" TargetMode="External"/><Relationship Id="rId9" Type="http://schemas.openxmlformats.org/officeDocument/2006/relationships/hyperlink" Target="mailto:basacco@wanadoo.fr" TargetMode="External"/><Relationship Id="rId14" Type="http://schemas.openxmlformats.org/officeDocument/2006/relationships/image" Target="../media/image7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mailto:usep61@usep.org" TargetMode="External"/><Relationship Id="rId13" Type="http://schemas.openxmlformats.org/officeDocument/2006/relationships/hyperlink" Target="mailto:dsden50-cpdeps@ac-normandie.fr" TargetMode="External"/><Relationship Id="rId18" Type="http://schemas.openxmlformats.org/officeDocument/2006/relationships/slide" Target="slide2.xml"/><Relationship Id="rId3" Type="http://schemas.openxmlformats.org/officeDocument/2006/relationships/image" Target="../media/image24.png"/><Relationship Id="rId21" Type="http://schemas.openxmlformats.org/officeDocument/2006/relationships/hyperlink" Target="mailto:pgrandin@dfsm.fff.fr" TargetMode="External"/><Relationship Id="rId7" Type="http://schemas.openxmlformats.org/officeDocument/2006/relationships/hyperlink" Target="mailto:usep50@usep.org" TargetMode="External"/><Relationship Id="rId12" Type="http://schemas.openxmlformats.org/officeDocument/2006/relationships/hyperlink" Target="mailto:cloudjani@footorne.fff.fr" TargetMode="External"/><Relationship Id="rId17" Type="http://schemas.openxmlformats.org/officeDocument/2006/relationships/hyperlink" Target="mailto:usepnor@usep.org" TargetMode="External"/><Relationship Id="rId2" Type="http://schemas.openxmlformats.org/officeDocument/2006/relationships/hyperlink" Target="https://www.ac-normandie.fr/" TargetMode="External"/><Relationship Id="rId16" Type="http://schemas.openxmlformats.org/officeDocument/2006/relationships/image" Target="../media/image73.png"/><Relationship Id="rId20" Type="http://schemas.openxmlformats.org/officeDocument/2006/relationships/hyperlink" Target="mailto:usep27@usep.org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anne-laure.marie@ac-normandie.fr" TargetMode="External"/><Relationship Id="rId11" Type="http://schemas.openxmlformats.org/officeDocument/2006/relationships/hyperlink" Target="mailto:abouet@manche.fff.fr" TargetMode="External"/><Relationship Id="rId5" Type="http://schemas.openxmlformats.org/officeDocument/2006/relationships/hyperlink" Target="mailto:mbelliarde@foot14.fff.fr" TargetMode="External"/><Relationship Id="rId15" Type="http://schemas.openxmlformats.org/officeDocument/2006/relationships/hyperlink" Target="https://normandie.fff.fr/" TargetMode="External"/><Relationship Id="rId10" Type="http://schemas.openxmlformats.org/officeDocument/2006/relationships/hyperlink" Target="mailto:c-tranier@ugsel.org" TargetMode="External"/><Relationship Id="rId19" Type="http://schemas.openxmlformats.org/officeDocument/2006/relationships/hyperlink" Target="mailto:mdewilde@eure.fff.fr" TargetMode="External"/><Relationship Id="rId4" Type="http://schemas.openxmlformats.org/officeDocument/2006/relationships/hyperlink" Target="mailto:mpannier@normandie.fff.fr" TargetMode="External"/><Relationship Id="rId9" Type="http://schemas.openxmlformats.org/officeDocument/2006/relationships/hyperlink" Target="mailto:usep14@usep.org" TargetMode="External"/><Relationship Id="rId14" Type="http://schemas.openxmlformats.org/officeDocument/2006/relationships/hyperlink" Target="mailto:Isabelle.guerrand@ac-normandie.fr" TargetMode="External"/><Relationship Id="rId22" Type="http://schemas.openxmlformats.org/officeDocument/2006/relationships/hyperlink" Target="mailto:brice.briquet@ac-normandie.fr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mailto:Usep19@usep.org" TargetMode="External"/><Relationship Id="rId13" Type="http://schemas.openxmlformats.org/officeDocument/2006/relationships/hyperlink" Target="mailto:Benjamin.laval@ac-limoges.fr" TargetMode="External"/><Relationship Id="rId3" Type="http://schemas.openxmlformats.org/officeDocument/2006/relationships/image" Target="../media/image35.png"/><Relationship Id="rId7" Type="http://schemas.openxmlformats.org/officeDocument/2006/relationships/hyperlink" Target="mailto:usep87@usep.org" TargetMode="External"/><Relationship Id="rId12" Type="http://schemas.openxmlformats.org/officeDocument/2006/relationships/hyperlink" Target="mailto:ybrandy@foot19.fff.fr" TargetMode="External"/><Relationship Id="rId17" Type="http://schemas.openxmlformats.org/officeDocument/2006/relationships/slide" Target="slide2.xml"/><Relationship Id="rId2" Type="http://schemas.openxmlformats.org/officeDocument/2006/relationships/hyperlink" Target="https://www.ac-limoges.fr/" TargetMode="External"/><Relationship Id="rId16" Type="http://schemas.openxmlformats.org/officeDocument/2006/relationships/hyperlink" Target="mailto:francoise.guichard-Rouyeras@ac-limoges.fr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jean-paul.barthout@ac-limoges.fr" TargetMode="External"/><Relationship Id="rId11" Type="http://schemas.openxmlformats.org/officeDocument/2006/relationships/hyperlink" Target="mailto:odesplat@foot87.fff.fr" TargetMode="External"/><Relationship Id="rId5" Type="http://schemas.openxmlformats.org/officeDocument/2006/relationships/hyperlink" Target="mailto:fsicot@foot23.fff.fr" TargetMode="External"/><Relationship Id="rId15" Type="http://schemas.openxmlformats.org/officeDocument/2006/relationships/image" Target="../media/image74.png"/><Relationship Id="rId10" Type="http://schemas.openxmlformats.org/officeDocument/2006/relationships/hyperlink" Target="mailto:j-meridja@ugsel.org" TargetMode="External"/><Relationship Id="rId4" Type="http://schemas.openxmlformats.org/officeDocument/2006/relationships/hyperlink" Target="mailto:cnavarro@lfna.fff.fr" TargetMode="External"/><Relationship Id="rId9" Type="http://schemas.openxmlformats.org/officeDocument/2006/relationships/hyperlink" Target="mailto:usep23@usep.org" TargetMode="External"/><Relationship Id="rId14" Type="http://schemas.openxmlformats.org/officeDocument/2006/relationships/hyperlink" Target="https://lfna.fff.fr/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mailto:usep17@usep.org" TargetMode="External"/><Relationship Id="rId13" Type="http://schemas.openxmlformats.org/officeDocument/2006/relationships/hyperlink" Target="mailto:jacques.brouleau@ac-poitiers.fr" TargetMode="External"/><Relationship Id="rId18" Type="http://schemas.openxmlformats.org/officeDocument/2006/relationships/hyperlink" Target="mailto:lmartinez@foot16.fff.fr" TargetMode="External"/><Relationship Id="rId3" Type="http://schemas.openxmlformats.org/officeDocument/2006/relationships/image" Target="../media/image75.png"/><Relationship Id="rId7" Type="http://schemas.openxmlformats.org/officeDocument/2006/relationships/hyperlink" Target="mailto:usep16@usep.org" TargetMode="External"/><Relationship Id="rId12" Type="http://schemas.openxmlformats.org/officeDocument/2006/relationships/hyperlink" Target="mailto:apoincet@foot79.fff.fr" TargetMode="External"/><Relationship Id="rId17" Type="http://schemas.openxmlformats.org/officeDocument/2006/relationships/hyperlink" Target="mailto:cpdeps17@ac-poitiers.fr" TargetMode="External"/><Relationship Id="rId2" Type="http://schemas.openxmlformats.org/officeDocument/2006/relationships/hyperlink" Target="https://www.ac-poitiers.fr/" TargetMode="External"/><Relationship Id="rId16" Type="http://schemas.openxmlformats.org/officeDocument/2006/relationships/image" Target="../media/image74.png"/><Relationship Id="rId20" Type="http://schemas.openxmlformats.org/officeDocument/2006/relationships/slide" Target="slide2.xm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philippe.moreau@ac-poitiers.fr" TargetMode="External"/><Relationship Id="rId11" Type="http://schemas.openxmlformats.org/officeDocument/2006/relationships/hyperlink" Target="mailto:lumartin@foot17.fff.fr" TargetMode="External"/><Relationship Id="rId5" Type="http://schemas.openxmlformats.org/officeDocument/2006/relationships/hyperlink" Target="mailto:fjosse@foot86.fff.fr" TargetMode="External"/><Relationship Id="rId15" Type="http://schemas.openxmlformats.org/officeDocument/2006/relationships/hyperlink" Target="https://lfna.fff.fr/" TargetMode="External"/><Relationship Id="rId10" Type="http://schemas.openxmlformats.org/officeDocument/2006/relationships/hyperlink" Target="mailto:j-meridja@ugsel.org" TargetMode="External"/><Relationship Id="rId19" Type="http://schemas.openxmlformats.org/officeDocument/2006/relationships/hyperlink" Target="mailto:cpd.eps16@ac-poitiers.fr" TargetMode="External"/><Relationship Id="rId4" Type="http://schemas.openxmlformats.org/officeDocument/2006/relationships/hyperlink" Target="mailto:cnavarro@lfna.fff.fr" TargetMode="External"/><Relationship Id="rId9" Type="http://schemas.openxmlformats.org/officeDocument/2006/relationships/hyperlink" Target="mailto:usep86@usep.org" TargetMode="External"/><Relationship Id="rId14" Type="http://schemas.openxmlformats.org/officeDocument/2006/relationships/hyperlink" Target="mailto:beatrice.jozeau@ac-poitiers.fr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mailto:bmartinaud@lfna.fff.fr" TargetMode="External"/><Relationship Id="rId13" Type="http://schemas.openxmlformats.org/officeDocument/2006/relationships/hyperlink" Target="mailto:margot.auger@ac-bordeaux.fr" TargetMode="External"/><Relationship Id="rId18" Type="http://schemas.openxmlformats.org/officeDocument/2006/relationships/hyperlink" Target="mailto:usep24@usep.org" TargetMode="External"/><Relationship Id="rId3" Type="http://schemas.openxmlformats.org/officeDocument/2006/relationships/hyperlink" Target="mailto:usep33@usep.org" TargetMode="External"/><Relationship Id="rId21" Type="http://schemas.openxmlformats.org/officeDocument/2006/relationships/hyperlink" Target="https://lfna.fff.fr/" TargetMode="External"/><Relationship Id="rId7" Type="http://schemas.openxmlformats.org/officeDocument/2006/relationships/hyperlink" Target="mailto:jvieilledent@gironde.fff.fr" TargetMode="External"/><Relationship Id="rId12" Type="http://schemas.openxmlformats.org/officeDocument/2006/relationships/hyperlink" Target="mailto:serge.levaufre@ac-bordeaux.fr" TargetMode="External"/><Relationship Id="rId17" Type="http://schemas.openxmlformats.org/officeDocument/2006/relationships/hyperlink" Target="mailto:usep64@usep.org" TargetMode="External"/><Relationship Id="rId2" Type="http://schemas.openxmlformats.org/officeDocument/2006/relationships/hyperlink" Target="mailto:cnavarro@lfna.fff.fr" TargetMode="External"/><Relationship Id="rId16" Type="http://schemas.openxmlformats.org/officeDocument/2006/relationships/hyperlink" Target="mailto:usep40@usep.org" TargetMode="External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jmazzia@gironde.fff.fr" TargetMode="External"/><Relationship Id="rId11" Type="http://schemas.openxmlformats.org/officeDocument/2006/relationships/hyperlink" Target="mailto:jchubilleau@dordogne-perigord.fff.fr" TargetMode="External"/><Relationship Id="rId5" Type="http://schemas.openxmlformats.org/officeDocument/2006/relationships/hyperlink" Target="mailto:eric.fabre@ac-bordeaux.fr" TargetMode="External"/><Relationship Id="rId15" Type="http://schemas.openxmlformats.org/officeDocument/2006/relationships/hyperlink" Target="mailto:carole.carlux@ac-bordeaux.fr" TargetMode="External"/><Relationship Id="rId23" Type="http://schemas.openxmlformats.org/officeDocument/2006/relationships/slide" Target="slide2.xml"/><Relationship Id="rId10" Type="http://schemas.openxmlformats.org/officeDocument/2006/relationships/hyperlink" Target="mailto:ccaillabet@footpyr64.fff.fr" TargetMode="External"/><Relationship Id="rId19" Type="http://schemas.openxmlformats.org/officeDocument/2006/relationships/hyperlink" Target="https://www.ac-bordeaux.fr/" TargetMode="External"/><Relationship Id="rId4" Type="http://schemas.openxmlformats.org/officeDocument/2006/relationships/hyperlink" Target="mailto:j-meridja@ugsel.org" TargetMode="External"/><Relationship Id="rId9" Type="http://schemas.openxmlformats.org/officeDocument/2006/relationships/hyperlink" Target="mailto:rlaborde@landes.fff.fr" TargetMode="External"/><Relationship Id="rId14" Type="http://schemas.openxmlformats.org/officeDocument/2006/relationships/hyperlink" Target="mailto:muriel.bareille@ac-bordeaux.fr" TargetMode="External"/><Relationship Id="rId22" Type="http://schemas.openxmlformats.org/officeDocument/2006/relationships/image" Target="../media/image7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mailto:usep12@usep.org" TargetMode="External"/><Relationship Id="rId13" Type="http://schemas.openxmlformats.org/officeDocument/2006/relationships/hyperlink" Target="mailto:cvoutier@district-foot-65.fff.fr" TargetMode="External"/><Relationship Id="rId18" Type="http://schemas.openxmlformats.org/officeDocument/2006/relationships/hyperlink" Target="mailto:christian.arles@ac-toulouse.fr" TargetMode="External"/><Relationship Id="rId3" Type="http://schemas.openxmlformats.org/officeDocument/2006/relationships/image" Target="../media/image28.png"/><Relationship Id="rId21" Type="http://schemas.openxmlformats.org/officeDocument/2006/relationships/image" Target="../media/image76.png"/><Relationship Id="rId7" Type="http://schemas.openxmlformats.org/officeDocument/2006/relationships/hyperlink" Target="mailto:stephane.bordes1@ac-toulouse.fr" TargetMode="External"/><Relationship Id="rId12" Type="http://schemas.openxmlformats.org/officeDocument/2006/relationships/hyperlink" Target="mailto:cdfa32@districtfootgers.fff.fr" TargetMode="External"/><Relationship Id="rId17" Type="http://schemas.openxmlformats.org/officeDocument/2006/relationships/hyperlink" Target="mailto:laurent.barnabe@aveyron.fff.fr" TargetMode="External"/><Relationship Id="rId2" Type="http://schemas.openxmlformats.org/officeDocument/2006/relationships/hyperlink" Target="https://www.ac-toulouse.fr/" TargetMode="External"/><Relationship Id="rId16" Type="http://schemas.openxmlformats.org/officeDocument/2006/relationships/hyperlink" Target="mailto:sandrine.jobard@ac-toulouse.fr" TargetMode="External"/><Relationship Id="rId20" Type="http://schemas.openxmlformats.org/officeDocument/2006/relationships/hyperlink" Target="https://occitanie.fff.fr/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David.beret@ariegefoot.fff.fr" TargetMode="External"/><Relationship Id="rId11" Type="http://schemas.openxmlformats.org/officeDocument/2006/relationships/hyperlink" Target="mailto:l-deransy@ugsel.org" TargetMode="External"/><Relationship Id="rId5" Type="http://schemas.openxmlformats.org/officeDocument/2006/relationships/hyperlink" Target="mailto:marie.kubiak@occitanie.fff.fr" TargetMode="External"/><Relationship Id="rId15" Type="http://schemas.openxmlformats.org/officeDocument/2006/relationships/hyperlink" Target="mailto:cpdeps@ac-toulouse.fr" TargetMode="External"/><Relationship Id="rId10" Type="http://schemas.openxmlformats.org/officeDocument/2006/relationships/hyperlink" Target="mailto:usep09@usep.org" TargetMode="External"/><Relationship Id="rId19" Type="http://schemas.openxmlformats.org/officeDocument/2006/relationships/hyperlink" Target="mailto:usep32@usep.org" TargetMode="External"/><Relationship Id="rId4" Type="http://schemas.openxmlformats.org/officeDocument/2006/relationships/hyperlink" Target="mailto:fabien.ozubko@occitanie.fff.fr" TargetMode="External"/><Relationship Id="rId9" Type="http://schemas.openxmlformats.org/officeDocument/2006/relationships/hyperlink" Target="mailto:usep65@usep.org" TargetMode="External"/><Relationship Id="rId14" Type="http://schemas.openxmlformats.org/officeDocument/2006/relationships/hyperlink" Target="mailto:Joel.portal1@ac-toulouse.fr" TargetMode="External"/><Relationship Id="rId22" Type="http://schemas.openxmlformats.org/officeDocument/2006/relationships/slide" Target="slide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mailto:usep33@usep.org" TargetMode="External"/><Relationship Id="rId13" Type="http://schemas.openxmlformats.org/officeDocument/2006/relationships/hyperlink" Target="mailto:Cpdeps.ia82@ac-toulouse.fr" TargetMode="External"/><Relationship Id="rId18" Type="http://schemas.openxmlformats.org/officeDocument/2006/relationships/image" Target="../media/image76.png"/><Relationship Id="rId3" Type="http://schemas.openxmlformats.org/officeDocument/2006/relationships/image" Target="../media/image28.png"/><Relationship Id="rId7" Type="http://schemas.openxmlformats.org/officeDocument/2006/relationships/hyperlink" Target="mailto:usep81@usep.org" TargetMode="External"/><Relationship Id="rId12" Type="http://schemas.openxmlformats.org/officeDocument/2006/relationships/hyperlink" Target="mailto:ia81-cpdeps@ac-toulouse.fr" TargetMode="External"/><Relationship Id="rId17" Type="http://schemas.openxmlformats.org/officeDocument/2006/relationships/hyperlink" Target="https://occitanie.fff.fr/" TargetMode="External"/><Relationship Id="rId2" Type="http://schemas.openxmlformats.org/officeDocument/2006/relationships/hyperlink" Target="https://www.ac-toulouse.fr/" TargetMode="External"/><Relationship Id="rId16" Type="http://schemas.openxmlformats.org/officeDocument/2006/relationships/hyperlink" Target="mailto:usep82@usep.org" TargetMode="External"/><Relationship Id="rId20" Type="http://schemas.openxmlformats.org/officeDocument/2006/relationships/slide" Target="slide2.xm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usep46@usep.org" TargetMode="External"/><Relationship Id="rId11" Type="http://schemas.openxmlformats.org/officeDocument/2006/relationships/hyperlink" Target="mailto:stephane.bordes1@ac-toulouse.fr" TargetMode="External"/><Relationship Id="rId5" Type="http://schemas.openxmlformats.org/officeDocument/2006/relationships/hyperlink" Target="mailto:mgaley@hgcomminges.fff.fr" TargetMode="External"/><Relationship Id="rId15" Type="http://schemas.openxmlformats.org/officeDocument/2006/relationships/hyperlink" Target="mailto:olivier.madelain@ac-toulouse.fr" TargetMode="External"/><Relationship Id="rId10" Type="http://schemas.openxmlformats.org/officeDocument/2006/relationships/hyperlink" Target="mailto:cdfa@foottarn.fff.fr" TargetMode="External"/><Relationship Id="rId19" Type="http://schemas.openxmlformats.org/officeDocument/2006/relationships/hyperlink" Target="mailto:l-deransy@ugsel.org" TargetMode="External"/><Relationship Id="rId4" Type="http://schemas.openxmlformats.org/officeDocument/2006/relationships/hyperlink" Target="mailto:gilles.calinski@haute-garonne.fff.fr" TargetMode="External"/><Relationship Id="rId9" Type="http://schemas.openxmlformats.org/officeDocument/2006/relationships/hyperlink" Target="mailto:footanimation@foot82.fff.fr" TargetMode="External"/><Relationship Id="rId14" Type="http://schemas.openxmlformats.org/officeDocument/2006/relationships/hyperlink" Target="mailto:edgar.mposa-gonda@district-foot-lot.fff.fr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mailto:yoann.vincent@herault.fff.fr" TargetMode="External"/><Relationship Id="rId13" Type="http://schemas.openxmlformats.org/officeDocument/2006/relationships/hyperlink" Target="mailto:usep11@usep.org" TargetMode="External"/><Relationship Id="rId18" Type="http://schemas.openxmlformats.org/officeDocument/2006/relationships/hyperlink" Target="mailto:daniel.sokolow@ac-montpellier.fr" TargetMode="External"/><Relationship Id="rId3" Type="http://schemas.openxmlformats.org/officeDocument/2006/relationships/hyperlink" Target="mailto:l-deransy@ugsel.org" TargetMode="External"/><Relationship Id="rId21" Type="http://schemas.openxmlformats.org/officeDocument/2006/relationships/hyperlink" Target="https://occitanie.fff.fr/" TargetMode="External"/><Relationship Id="rId7" Type="http://schemas.openxmlformats.org/officeDocument/2006/relationships/hyperlink" Target="mailto:fbaudin@aude.fff.fr" TargetMode="External"/><Relationship Id="rId12" Type="http://schemas.openxmlformats.org/officeDocument/2006/relationships/hyperlink" Target="mailto:patrick.bonnet@ac-montpellier.fr" TargetMode="External"/><Relationship Id="rId17" Type="http://schemas.openxmlformats.org/officeDocument/2006/relationships/hyperlink" Target="mailto:usep66@usep.org" TargetMode="External"/><Relationship Id="rId25" Type="http://schemas.openxmlformats.org/officeDocument/2006/relationships/slide" Target="slide2.xml"/><Relationship Id="rId2" Type="http://schemas.openxmlformats.org/officeDocument/2006/relationships/hyperlink" Target="mailto:usepfol66@laligue.org" TargetMode="External"/><Relationship Id="rId16" Type="http://schemas.openxmlformats.org/officeDocument/2006/relationships/hyperlink" Target="mailto:usep34@usep.org" TargetMode="External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marie.kubiak@occitanie.fff.fr" TargetMode="External"/><Relationship Id="rId11" Type="http://schemas.openxmlformats.org/officeDocument/2006/relationships/hyperlink" Target="mailto:christophe.parayre@ac-montpellier.fr" TargetMode="External"/><Relationship Id="rId24" Type="http://schemas.openxmlformats.org/officeDocument/2006/relationships/hyperlink" Target="mailto:lylian.hernandez@gard-lozere.fff.fr" TargetMode="External"/><Relationship Id="rId5" Type="http://schemas.openxmlformats.org/officeDocument/2006/relationships/hyperlink" Target="mailto:fabien.ozubko@occitanie.fff.fr" TargetMode="External"/><Relationship Id="rId15" Type="http://schemas.openxmlformats.org/officeDocument/2006/relationships/hyperlink" Target="mailto:usep48@usep.org" TargetMode="External"/><Relationship Id="rId23" Type="http://schemas.openxmlformats.org/officeDocument/2006/relationships/hyperlink" Target="mailto:lrochette@gard-lozere.fff.fr" TargetMode="External"/><Relationship Id="rId10" Type="http://schemas.openxmlformats.org/officeDocument/2006/relationships/hyperlink" Target="mailto:anthony.saura@ac-montpellier.fr" TargetMode="External"/><Relationship Id="rId19" Type="http://schemas.openxmlformats.org/officeDocument/2006/relationships/hyperlink" Target="https://www.ac-montpellier.fr/" TargetMode="External"/><Relationship Id="rId4" Type="http://schemas.openxmlformats.org/officeDocument/2006/relationships/hyperlink" Target="mailto:fabrice.ravel@ac-montpellier.fr" TargetMode="External"/><Relationship Id="rId9" Type="http://schemas.openxmlformats.org/officeDocument/2006/relationships/hyperlink" Target="mailto:oastruit@pyrenees-orientales.fff.fr" TargetMode="External"/><Relationship Id="rId14" Type="http://schemas.openxmlformats.org/officeDocument/2006/relationships/hyperlink" Target="mailto:usep30@usep.org" TargetMode="External"/><Relationship Id="rId22" Type="http://schemas.openxmlformats.org/officeDocument/2006/relationships/image" Target="../media/image7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mailto:usep91@usep.org" TargetMode="External"/><Relationship Id="rId13" Type="http://schemas.openxmlformats.org/officeDocument/2006/relationships/hyperlink" Target="mailto:yallard@district-foot95.fff.fr" TargetMode="External"/><Relationship Id="rId18" Type="http://schemas.openxmlformats.org/officeDocument/2006/relationships/hyperlink" Target="mailto:usep92@usep.org" TargetMode="External"/><Relationship Id="rId3" Type="http://schemas.openxmlformats.org/officeDocument/2006/relationships/image" Target="../media/image40.png"/><Relationship Id="rId21" Type="http://schemas.openxmlformats.org/officeDocument/2006/relationships/slide" Target="slide2.xml"/><Relationship Id="rId7" Type="http://schemas.openxmlformats.org/officeDocument/2006/relationships/hyperlink" Target="mailto:christophe.cabot@ac-versailles.fr" TargetMode="External"/><Relationship Id="rId12" Type="http://schemas.openxmlformats.org/officeDocument/2006/relationships/hyperlink" Target="mailto:froulier@district-foot92.fff.fr" TargetMode="External"/><Relationship Id="rId17" Type="http://schemas.openxmlformats.org/officeDocument/2006/relationships/hyperlink" Target="mailto:jlbabin@essonne.fff.fr" TargetMode="External"/><Relationship Id="rId2" Type="http://schemas.openxmlformats.org/officeDocument/2006/relationships/hyperlink" Target="https://www.ac-versailles.fr/" TargetMode="External"/><Relationship Id="rId16" Type="http://schemas.openxmlformats.org/officeDocument/2006/relationships/hyperlink" Target="mailto:ce.ia95.cpdeps@ac-versailles.fr" TargetMode="External"/><Relationship Id="rId20" Type="http://schemas.openxmlformats.org/officeDocument/2006/relationships/image" Target="../media/image77.png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ntexier@dyf78.fff.fr" TargetMode="External"/><Relationship Id="rId11" Type="http://schemas.openxmlformats.org/officeDocument/2006/relationships/hyperlink" Target="mailto:a-garcia@ugsel.org" TargetMode="External"/><Relationship Id="rId5" Type="http://schemas.openxmlformats.org/officeDocument/2006/relationships/hyperlink" Target="mailto:fbardet@dyf78.fff.fr" TargetMode="External"/><Relationship Id="rId15" Type="http://schemas.openxmlformats.org/officeDocument/2006/relationships/hyperlink" Target="mailto:stephane.peulvast@ac-versailles.fr" TargetMode="External"/><Relationship Id="rId10" Type="http://schemas.openxmlformats.org/officeDocument/2006/relationships/hyperlink" Target="mailto:usep78@usep.org" TargetMode="External"/><Relationship Id="rId19" Type="http://schemas.openxmlformats.org/officeDocument/2006/relationships/hyperlink" Target="https://paris-idf.fff.fr/" TargetMode="External"/><Relationship Id="rId4" Type="http://schemas.openxmlformats.org/officeDocument/2006/relationships/hyperlink" Target="mailto:clapertot@paris-idf.fff.fr" TargetMode="External"/><Relationship Id="rId9" Type="http://schemas.openxmlformats.org/officeDocument/2006/relationships/hyperlink" Target="mailto:usep95@usep.org" TargetMode="External"/><Relationship Id="rId14" Type="http://schemas.openxmlformats.org/officeDocument/2006/relationships/hyperlink" Target="mailto:jtartarin@district-foot95.fff.fr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mailto:usep77@usep.org" TargetMode="External"/><Relationship Id="rId13" Type="http://schemas.openxmlformats.org/officeDocument/2006/relationships/hyperlink" Target="mailto:dtafinine@districtvaldemarne.fff.fr" TargetMode="External"/><Relationship Id="rId18" Type="http://schemas.openxmlformats.org/officeDocument/2006/relationships/image" Target="../media/image77.png"/><Relationship Id="rId3" Type="http://schemas.openxmlformats.org/officeDocument/2006/relationships/image" Target="../media/image41.png"/><Relationship Id="rId7" Type="http://schemas.openxmlformats.org/officeDocument/2006/relationships/hyperlink" Target="mailto:romain.zuliani@wanadoo.fr" TargetMode="External"/><Relationship Id="rId12" Type="http://schemas.openxmlformats.org/officeDocument/2006/relationships/hyperlink" Target="mailto:isabelle.collavet@ac-creteil.fr" TargetMode="External"/><Relationship Id="rId17" Type="http://schemas.openxmlformats.org/officeDocument/2006/relationships/hyperlink" Target="https://paris-idf.fff.fr/" TargetMode="External"/><Relationship Id="rId2" Type="http://schemas.openxmlformats.org/officeDocument/2006/relationships/hyperlink" Target="https://www.ac-creteil.fr/" TargetMode="External"/><Relationship Id="rId16" Type="http://schemas.openxmlformats.org/officeDocument/2006/relationships/slide" Target="slide2.xm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xmopin@seineetmarne.fff.fr" TargetMode="External"/><Relationship Id="rId11" Type="http://schemas.openxmlformats.org/officeDocument/2006/relationships/hyperlink" Target="mailto:jmaytraud@district93foot.fff.fr" TargetMode="External"/><Relationship Id="rId5" Type="http://schemas.openxmlformats.org/officeDocument/2006/relationships/hyperlink" Target="mailto:jmeliasy@seineetmarne.fff.fr" TargetMode="External"/><Relationship Id="rId15" Type="http://schemas.openxmlformats.org/officeDocument/2006/relationships/hyperlink" Target="mailto:usep94@usep.org" TargetMode="External"/><Relationship Id="rId10" Type="http://schemas.openxmlformats.org/officeDocument/2006/relationships/hyperlink" Target="mailto:a-garcia@ugsel.org" TargetMode="External"/><Relationship Id="rId4" Type="http://schemas.openxmlformats.org/officeDocument/2006/relationships/hyperlink" Target="mailto:clapertot@paris-idf.fff.fr" TargetMode="External"/><Relationship Id="rId9" Type="http://schemas.openxmlformats.org/officeDocument/2006/relationships/hyperlink" Target="mailto:usep95@usep.org" TargetMode="External"/><Relationship Id="rId14" Type="http://schemas.openxmlformats.org/officeDocument/2006/relationships/hyperlink" Target="mailto:mathieu.marchetti@ac-creteil.fr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hyperlink" Target="mailto:usep75@usep.org" TargetMode="External"/><Relationship Id="rId7" Type="http://schemas.openxmlformats.org/officeDocument/2006/relationships/hyperlink" Target="https://www.ac-paris.fr/" TargetMode="External"/><Relationship Id="rId2" Type="http://schemas.openxmlformats.org/officeDocument/2006/relationships/hyperlink" Target="mailto:clapertot@paris-idf.fff.fr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michel.carrere@ac-paris.fr" TargetMode="External"/><Relationship Id="rId11" Type="http://schemas.openxmlformats.org/officeDocument/2006/relationships/image" Target="../media/image77.png"/><Relationship Id="rId5" Type="http://schemas.openxmlformats.org/officeDocument/2006/relationships/hyperlink" Target="mailto:mdelval@district75foot.fff.fr" TargetMode="External"/><Relationship Id="rId10" Type="http://schemas.openxmlformats.org/officeDocument/2006/relationships/hyperlink" Target="https://paris-idf.fff.fr/" TargetMode="External"/><Relationship Id="rId4" Type="http://schemas.openxmlformats.org/officeDocument/2006/relationships/hyperlink" Target="mailto:a-garcia@ugsel.org" TargetMode="External"/><Relationship Id="rId9" Type="http://schemas.openxmlformats.org/officeDocument/2006/relationships/slide" Target="slide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mailto:Caroline.siffert@ac-nantes.fr" TargetMode="External"/><Relationship Id="rId13" Type="http://schemas.openxmlformats.org/officeDocument/2006/relationships/hyperlink" Target="mailto:usep49@wanadoo.fr" TargetMode="External"/><Relationship Id="rId18" Type="http://schemas.openxmlformats.org/officeDocument/2006/relationships/hyperlink" Target="mailto:achiron@foot49.fff.fr" TargetMode="External"/><Relationship Id="rId26" Type="http://schemas.openxmlformats.org/officeDocument/2006/relationships/hyperlink" Target="https://lfpl.fff.fr/" TargetMode="External"/><Relationship Id="rId3" Type="http://schemas.openxmlformats.org/officeDocument/2006/relationships/hyperlink" Target="mailto:m-trichet@ugsel.org" TargetMode="External"/><Relationship Id="rId21" Type="http://schemas.openxmlformats.org/officeDocument/2006/relationships/image" Target="../media/image25.png"/><Relationship Id="rId7" Type="http://schemas.openxmlformats.org/officeDocument/2006/relationships/hyperlink" Target="mailto:mchauvineau@sarthe.fff.fr" TargetMode="External"/><Relationship Id="rId12" Type="http://schemas.openxmlformats.org/officeDocument/2006/relationships/hyperlink" Target="mailto:usep44@fal44.org" TargetMode="External"/><Relationship Id="rId17" Type="http://schemas.openxmlformats.org/officeDocument/2006/relationships/hyperlink" Target="mailto:francis.huot@ac-nantes.fr" TargetMode="External"/><Relationship Id="rId25" Type="http://schemas.openxmlformats.org/officeDocument/2006/relationships/hyperlink" Target="mailto:mairault@mayenne.fff.fr" TargetMode="External"/><Relationship Id="rId2" Type="http://schemas.openxmlformats.org/officeDocument/2006/relationships/hyperlink" Target="mailto:mderouet53@gmail.com" TargetMode="External"/><Relationship Id="rId16" Type="http://schemas.openxmlformats.org/officeDocument/2006/relationships/hyperlink" Target="mailto:usepfol66@laligue.org" TargetMode="External"/><Relationship Id="rId20" Type="http://schemas.openxmlformats.org/officeDocument/2006/relationships/hyperlink" Target="https://www.ac-nantes.fr/" TargetMode="External"/><Relationship Id="rId29" Type="http://schemas.openxmlformats.org/officeDocument/2006/relationships/slide" Target="slide2.xm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cgasnier@foot44.fff.fr" TargetMode="External"/><Relationship Id="rId11" Type="http://schemas.openxmlformats.org/officeDocument/2006/relationships/hyperlink" Target="mailto:53.cpeps-dept@ac-nantes.fr@ac-montpellier.fr" TargetMode="External"/><Relationship Id="rId24" Type="http://schemas.openxmlformats.org/officeDocument/2006/relationships/hyperlink" Target="mailto:amaindrou@foot85.fff.fr" TargetMode="External"/><Relationship Id="rId5" Type="http://schemas.openxmlformats.org/officeDocument/2006/relationships/hyperlink" Target="mailto:scornuault@foot44.fff.fr" TargetMode="External"/><Relationship Id="rId15" Type="http://schemas.openxmlformats.org/officeDocument/2006/relationships/hyperlink" Target="mailto:usep53@laligue53.org" TargetMode="External"/><Relationship Id="rId23" Type="http://schemas.openxmlformats.org/officeDocument/2006/relationships/hyperlink" Target="mailto:bpasquereau@foot85.fff.fr" TargetMode="External"/><Relationship Id="rId28" Type="http://schemas.microsoft.com/office/2007/relationships/hdphoto" Target="../media/hdphoto2.wdp"/><Relationship Id="rId10" Type="http://schemas.openxmlformats.org/officeDocument/2006/relationships/hyperlink" Target="mailto:benoit.mangou@ac-nantes.fr" TargetMode="External"/><Relationship Id="rId19" Type="http://schemas.openxmlformats.org/officeDocument/2006/relationships/hyperlink" Target="mailto:amaindrou@foot49.fff.fr" TargetMode="External"/><Relationship Id="rId4" Type="http://schemas.openxmlformats.org/officeDocument/2006/relationships/hyperlink" Target="mailto:lcharrier@lfpl.fff.fr" TargetMode="External"/><Relationship Id="rId9" Type="http://schemas.openxmlformats.org/officeDocument/2006/relationships/hyperlink" Target="mailto:cpepsangers5@ac-nantes.fr" TargetMode="External"/><Relationship Id="rId14" Type="http://schemas.openxmlformats.org/officeDocument/2006/relationships/hyperlink" Target="mailto:Usep.fol85@wanadoo.fr48@flo48.org" TargetMode="External"/><Relationship Id="rId22" Type="http://schemas.openxmlformats.org/officeDocument/2006/relationships/hyperlink" Target="mailto:fabien.vautour@ac-nantes.fr" TargetMode="External"/><Relationship Id="rId27" Type="http://schemas.openxmlformats.org/officeDocument/2006/relationships/image" Target="../media/image7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mailto:Tice.asee@canl.nc" TargetMode="External"/><Relationship Id="rId13" Type="http://schemas.openxmlformats.org/officeDocument/2006/relationships/hyperlink" Target="mailto:Willy-paul.techer@ac-reunion.fr" TargetMode="External"/><Relationship Id="rId18" Type="http://schemas.openxmlformats.org/officeDocument/2006/relationships/image" Target="../media/image51.png"/><Relationship Id="rId3" Type="http://schemas.openxmlformats.org/officeDocument/2006/relationships/hyperlink" Target="mailto:dhamada@mayotte.fff.fr" TargetMode="External"/><Relationship Id="rId21" Type="http://schemas.openxmlformats.org/officeDocument/2006/relationships/image" Target="../media/image58.png"/><Relationship Id="rId7" Type="http://schemas.openxmlformats.org/officeDocument/2006/relationships/hyperlink" Target="mailto:padjisaid@gmail.com" TargetMode="External"/><Relationship Id="rId12" Type="http://schemas.openxmlformats.org/officeDocument/2006/relationships/hyperlink" Target="mailto:dlafosse@lrf.re" TargetMode="External"/><Relationship Id="rId17" Type="http://schemas.openxmlformats.org/officeDocument/2006/relationships/hyperlink" Target="https://www.ac-reunion.fr/" TargetMode="External"/><Relationship Id="rId2" Type="http://schemas.openxmlformats.org/officeDocument/2006/relationships/hyperlink" Target="mailto:fjosse@fcf-org.nc" TargetMode="External"/><Relationship Id="rId16" Type="http://schemas.openxmlformats.org/officeDocument/2006/relationships/image" Target="../media/image50.png"/><Relationship Id="rId20" Type="http://schemas.openxmlformats.org/officeDocument/2006/relationships/hyperlink" Target="https://www.ac-noumea.nc/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presidence974@ugsel.org" TargetMode="External"/><Relationship Id="rId11" Type="http://schemas.openxmlformats.org/officeDocument/2006/relationships/hyperlink" Target="mailto:christophe.chicot@ac-guadeloupe.fr" TargetMode="External"/><Relationship Id="rId24" Type="http://schemas.openxmlformats.org/officeDocument/2006/relationships/slide" Target="slide2.xml"/><Relationship Id="rId5" Type="http://schemas.openxmlformats.org/officeDocument/2006/relationships/hyperlink" Target="mailto:usep974@gmail.com" TargetMode="External"/><Relationship Id="rId15" Type="http://schemas.openxmlformats.org/officeDocument/2006/relationships/hyperlink" Target="https://www.ac-mayotte.fr/" TargetMode="External"/><Relationship Id="rId23" Type="http://schemas.openxmlformats.org/officeDocument/2006/relationships/image" Target="../media/image55.png"/><Relationship Id="rId10" Type="http://schemas.openxmlformats.org/officeDocument/2006/relationships/hyperlink" Target="mailto:moinecha.attoumani@ac-mayotte.fr" TargetMode="External"/><Relationship Id="rId19" Type="http://schemas.openxmlformats.org/officeDocument/2006/relationships/hyperlink" Target="mailto:ugsel971@orange.fr" TargetMode="External"/><Relationship Id="rId4" Type="http://schemas.openxmlformats.org/officeDocument/2006/relationships/hyperlink" Target="mailto:anne.puisais@gouv.nc" TargetMode="External"/><Relationship Id="rId9" Type="http://schemas.openxmlformats.org/officeDocument/2006/relationships/hyperlink" Target="mailto:mseymour@guadeloupe.fff.fr" TargetMode="External"/><Relationship Id="rId14" Type="http://schemas.openxmlformats.org/officeDocument/2006/relationships/hyperlink" Target="mailto:usep971@orange.fr" TargetMode="External"/><Relationship Id="rId22" Type="http://schemas.openxmlformats.org/officeDocument/2006/relationships/hyperlink" Target="https://www.ac-guadeloupe.fr/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mailto:Baptiste.perez@ac-guadeloupe.fr" TargetMode="External"/><Relationship Id="rId13" Type="http://schemas.openxmlformats.org/officeDocument/2006/relationships/hyperlink" Target="mailto:baptiste.perez@ac-guadeloupe.fr" TargetMode="External"/><Relationship Id="rId18" Type="http://schemas.openxmlformats.org/officeDocument/2006/relationships/hyperlink" Target="mailto:ugsel.guyane@gmail.com" TargetMode="External"/><Relationship Id="rId26" Type="http://schemas.openxmlformats.org/officeDocument/2006/relationships/image" Target="../media/image55.png"/><Relationship Id="rId3" Type="http://schemas.openxmlformats.org/officeDocument/2006/relationships/hyperlink" Target="mailto:charlaine.mariejeanne@liguefoot-martinique.fff.fr" TargetMode="External"/><Relationship Id="rId21" Type="http://schemas.openxmlformats.org/officeDocument/2006/relationships/hyperlink" Target="https://www.ac-guyane.fr/" TargetMode="External"/><Relationship Id="rId7" Type="http://schemas.openxmlformats.org/officeDocument/2006/relationships/hyperlink" Target="mailto:marguerite.horth@ac-guyane.fr" TargetMode="External"/><Relationship Id="rId12" Type="http://schemas.openxmlformats.org/officeDocument/2006/relationships/hyperlink" Target="mailto:usep973@usep.org" TargetMode="External"/><Relationship Id="rId17" Type="http://schemas.openxmlformats.org/officeDocument/2006/relationships/hyperlink" Target="mailto:ugselmartinique@gmail.com" TargetMode="External"/><Relationship Id="rId25" Type="http://schemas.openxmlformats.org/officeDocument/2006/relationships/hyperlink" Target="https://seidn.ac-guadeloupe.fr/" TargetMode="External"/><Relationship Id="rId2" Type="http://schemas.openxmlformats.org/officeDocument/2006/relationships/hyperlink" Target="mailto:jerome.beaulande@ftf.pf" TargetMode="External"/><Relationship Id="rId16" Type="http://schemas.openxmlformats.org/officeDocument/2006/relationships/hyperlink" Target="mailto:gpetit@fff.fr" TargetMode="External"/><Relationship Id="rId20" Type="http://schemas.openxmlformats.org/officeDocument/2006/relationships/image" Target="../media/image56.svg"/><Relationship Id="rId29" Type="http://schemas.openxmlformats.org/officeDocument/2006/relationships/slide" Target="slide2.xm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christelle.boudy@ac-martinique.fr" TargetMode="External"/><Relationship Id="rId11" Type="http://schemas.openxmlformats.org/officeDocument/2006/relationships/hyperlink" Target="mailto:Usep972@usep.org" TargetMode="External"/><Relationship Id="rId24" Type="http://schemas.openxmlformats.org/officeDocument/2006/relationships/image" Target="../media/image79.png"/><Relationship Id="rId5" Type="http://schemas.openxmlformats.org/officeDocument/2006/relationships/hyperlink" Target="mailto:yvonnicksimon@gmail.com" TargetMode="External"/><Relationship Id="rId15" Type="http://schemas.openxmlformats.org/officeDocument/2006/relationships/hyperlink" Target="mailto:akloetzen@guyane.fff.fr" TargetMode="External"/><Relationship Id="rId23" Type="http://schemas.openxmlformats.org/officeDocument/2006/relationships/hyperlink" Target="https://www.ac-martinique.fr/" TargetMode="External"/><Relationship Id="rId28" Type="http://schemas.openxmlformats.org/officeDocument/2006/relationships/image" Target="../media/image57.png"/><Relationship Id="rId10" Type="http://schemas.openxmlformats.org/officeDocument/2006/relationships/hyperlink" Target="mailto:usep987@usep.org" TargetMode="External"/><Relationship Id="rId19" Type="http://schemas.openxmlformats.org/officeDocument/2006/relationships/hyperlink" Target="https://www.ac-polynesie.pf/" TargetMode="External"/><Relationship Id="rId4" Type="http://schemas.openxmlformats.org/officeDocument/2006/relationships/hyperlink" Target="mailto:mario.bocaly@hotmail.fr" TargetMode="External"/><Relationship Id="rId9" Type="http://schemas.openxmlformats.org/officeDocument/2006/relationships/hyperlink" Target="mailto:cabinet@ac-spm.fr" TargetMode="External"/><Relationship Id="rId14" Type="http://schemas.openxmlformats.org/officeDocument/2006/relationships/hyperlink" Target="mailto:stephanie.sanquer@education.pf" TargetMode="External"/><Relationship Id="rId22" Type="http://schemas.openxmlformats.org/officeDocument/2006/relationships/image" Target="../media/image53.png"/><Relationship Id="rId27" Type="http://schemas.openxmlformats.org/officeDocument/2006/relationships/hyperlink" Target="https://www.ac-spm.fr/" TargetMode="Externa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ff.fr/" TargetMode="External"/><Relationship Id="rId3" Type="http://schemas.openxmlformats.org/officeDocument/2006/relationships/hyperlink" Target="mailto:alaffineur@fff.fr" TargetMode="External"/><Relationship Id="rId7" Type="http://schemas.openxmlformats.org/officeDocument/2006/relationships/slide" Target="slide2.xml"/><Relationship Id="rId2" Type="http://schemas.openxmlformats.org/officeDocument/2006/relationships/hyperlink" Target="mailto:lmouret@fff.fr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p-petit@ugsel.org" TargetMode="External"/><Relationship Id="rId5" Type="http://schemas.openxmlformats.org/officeDocument/2006/relationships/hyperlink" Target="mailto:d-paris@ugsel.org" TargetMode="External"/><Relationship Id="rId10" Type="http://schemas.openxmlformats.org/officeDocument/2006/relationships/hyperlink" Target="mailto:madam@fff.fr" TargetMode="External"/><Relationship Id="rId4" Type="http://schemas.openxmlformats.org/officeDocument/2006/relationships/hyperlink" Target="mailto:jvandenabeele@laligue-usep.org" TargetMode="External"/><Relationship Id="rId9" Type="http://schemas.openxmlformats.org/officeDocument/2006/relationships/image" Target="../media/image8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mailto:alaffineur@fff.fr" TargetMode="External"/><Relationship Id="rId2" Type="http://schemas.openxmlformats.org/officeDocument/2006/relationships/hyperlink" Target="mailto:lmouret@fff.fr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png"/><Relationship Id="rId5" Type="http://schemas.openxmlformats.org/officeDocument/2006/relationships/image" Target="../media/image16.png"/><Relationship Id="rId4" Type="http://schemas.openxmlformats.org/officeDocument/2006/relationships/hyperlink" Target="https://footalecole.fff.f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881B45-4858-20CB-0687-9C2FB10E58D3}"/>
              </a:ext>
            </a:extLst>
          </p:cNvPr>
          <p:cNvSpPr txBox="1">
            <a:spLocks/>
          </p:cNvSpPr>
          <p:nvPr/>
        </p:nvSpPr>
        <p:spPr>
          <a:xfrm>
            <a:off x="2667000" y="2867472"/>
            <a:ext cx="6858000" cy="11322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FF Equipe" charset="0"/>
              </a:rPr>
              <a:t>ANNUAIRE PRIMAIRE</a:t>
            </a:r>
            <a:b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FF Equipe" charset="0"/>
              </a:rPr>
            </a:b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FF Equipe" charset="0"/>
              </a:rPr>
              <a:t>« FOOTBALL EN MILIEU SCOLAIRE »</a:t>
            </a:r>
            <a:b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FF Equipe" charset="0"/>
              </a:rPr>
            </a:b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FF Equipe" charset="0"/>
              </a:rPr>
              <a:t>2024-2025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FF Equipe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7353300" y="6985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92D5C3A-00C3-4CF8-9566-AA19D10E7FA1}"/>
              </a:ext>
            </a:extLst>
          </p:cNvPr>
          <p:cNvSpPr txBox="1">
            <a:spLocks/>
          </p:cNvSpPr>
          <p:nvPr/>
        </p:nvSpPr>
        <p:spPr>
          <a:xfrm>
            <a:off x="2667000" y="2818510"/>
            <a:ext cx="6858000" cy="11322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FF Equipe" charset="0"/>
              </a:rPr>
              <a:t>ANNUAIRE PRIMAIRE</a:t>
            </a:r>
            <a:b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FF Equipe" charset="0"/>
              </a:rPr>
            </a:b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FF Equipe" charset="0"/>
              </a:rPr>
              <a:t>« FOOTBALL EN MILIEU SCOLAIRE »</a:t>
            </a:r>
            <a:b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FF Equipe" charset="0"/>
              </a:rPr>
            </a:b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FF Equipe" charset="0"/>
              </a:rPr>
              <a:t>2026-2027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FF Equipe" charset="0"/>
            </a:endParaRPr>
          </a:p>
        </p:txBody>
      </p:sp>
      <p:pic>
        <p:nvPicPr>
          <p:cNvPr id="5" name="Image 4" descr="Une image contenant Graphique, dessin humoristique, graphisme, clipart&#10;&#10;Description générée automatiquement">
            <a:hlinkClick r:id="rId3"/>
            <a:extLst>
              <a:ext uri="{FF2B5EF4-FFF2-40B4-BE49-F238E27FC236}">
                <a16:creationId xmlns:a16="http://schemas.microsoft.com/office/drawing/2014/main" id="{F8F6CD26-F046-9912-A4D8-3486669482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0470" y="4570696"/>
            <a:ext cx="1327447" cy="1463098"/>
          </a:xfrm>
          <a:prstGeom prst="rect">
            <a:avLst/>
          </a:prstGeom>
        </p:spPr>
      </p:pic>
      <p:pic>
        <p:nvPicPr>
          <p:cNvPr id="11" name="Image 10" descr="Une image contenant texte, Police, Graphique, graphisme&#10;&#10;Description générée automatiquement">
            <a:hlinkClick r:id="rId5"/>
            <a:extLst>
              <a:ext uri="{FF2B5EF4-FFF2-40B4-BE49-F238E27FC236}">
                <a16:creationId xmlns:a16="http://schemas.microsoft.com/office/drawing/2014/main" id="{30F7440D-2360-D435-2B79-08184D1852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5005" y="4673595"/>
            <a:ext cx="1612900" cy="1257300"/>
          </a:xfrm>
          <a:prstGeom prst="rect">
            <a:avLst/>
          </a:prstGeom>
        </p:spPr>
      </p:pic>
      <p:pic>
        <p:nvPicPr>
          <p:cNvPr id="13" name="Image 12" descr="Une image contenant Graphique, conception&#10;&#10;Description générée automatiquement">
            <a:hlinkClick r:id="rId7"/>
            <a:extLst>
              <a:ext uri="{FF2B5EF4-FFF2-40B4-BE49-F238E27FC236}">
                <a16:creationId xmlns:a16="http://schemas.microsoft.com/office/drawing/2014/main" id="{3DBE909D-2F92-3D3F-1D5C-86E4765D34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4993" y="4673595"/>
            <a:ext cx="1235047" cy="1257300"/>
          </a:xfrm>
          <a:prstGeom prst="rect">
            <a:avLst/>
          </a:prstGeom>
        </p:spPr>
      </p:pic>
      <p:pic>
        <p:nvPicPr>
          <p:cNvPr id="15" name="Image 14" descr="Une image contenant texte, Graphique, Police, graphisme&#10;&#10;Description générée automatiquement">
            <a:hlinkClick r:id="rId9"/>
            <a:extLst>
              <a:ext uri="{FF2B5EF4-FFF2-40B4-BE49-F238E27FC236}">
                <a16:creationId xmlns:a16="http://schemas.microsoft.com/office/drawing/2014/main" id="{EAF24419-210B-A60C-B4D9-19D37A4EA47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37128" y="4673595"/>
            <a:ext cx="1257300" cy="1257300"/>
          </a:xfrm>
          <a:prstGeom prst="rect">
            <a:avLst/>
          </a:prstGeom>
        </p:spPr>
      </p:pic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AADA587B-127E-9E8B-3768-516047CAAE66}"/>
              </a:ext>
            </a:extLst>
          </p:cNvPr>
          <p:cNvCxnSpPr>
            <a:cxnSpLocks/>
          </p:cNvCxnSpPr>
          <p:nvPr/>
        </p:nvCxnSpPr>
        <p:spPr>
          <a:xfrm>
            <a:off x="3415208" y="4186989"/>
            <a:ext cx="5361585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1270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69E1A-DD3A-1F91-F3F9-455E15AB3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lide Number Placeholder 4">
            <a:extLst>
              <a:ext uri="{FF2B5EF4-FFF2-40B4-BE49-F238E27FC236}">
                <a16:creationId xmlns:a16="http://schemas.microsoft.com/office/drawing/2014/main" id="{B3346554-E868-43C8-12CE-2416B8C84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0594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5" name="Rectangle : coins arrondis 104">
            <a:extLst>
              <a:ext uri="{FF2B5EF4-FFF2-40B4-BE49-F238E27FC236}">
                <a16:creationId xmlns:a16="http://schemas.microsoft.com/office/drawing/2014/main" id="{21DCB261-F23D-F2DF-CA79-CF223DBE2BCA}"/>
              </a:ext>
            </a:extLst>
          </p:cNvPr>
          <p:cNvSpPr/>
          <p:nvPr/>
        </p:nvSpPr>
        <p:spPr>
          <a:xfrm>
            <a:off x="4094429" y="325704"/>
            <a:ext cx="4003142" cy="576183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LIGUES, ACADÉMIES &amp; RÉFÉRENTS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0713C70-56F2-C673-ADA5-75AB5ED7551F}"/>
              </a:ext>
            </a:extLst>
          </p:cNvPr>
          <p:cNvSpPr/>
          <p:nvPr/>
        </p:nvSpPr>
        <p:spPr>
          <a:xfrm>
            <a:off x="292237" y="6318645"/>
            <a:ext cx="545963" cy="500064"/>
          </a:xfrm>
          <a:prstGeom prst="roundRect">
            <a:avLst>
              <a:gd name="adj" fmla="val 50000"/>
            </a:avLst>
          </a:prstGeom>
          <a:solidFill>
            <a:srgbClr val="142B6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D5228D08-1D49-F833-587C-8529449C3FFD}"/>
              </a:ext>
            </a:extLst>
          </p:cNvPr>
          <p:cNvCxnSpPr>
            <a:cxnSpLocks/>
          </p:cNvCxnSpPr>
          <p:nvPr/>
        </p:nvCxnSpPr>
        <p:spPr>
          <a:xfrm>
            <a:off x="4064000" y="1478705"/>
            <a:ext cx="0" cy="5089972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98" name="Groupe 97">
            <a:extLst>
              <a:ext uri="{FF2B5EF4-FFF2-40B4-BE49-F238E27FC236}">
                <a16:creationId xmlns:a16="http://schemas.microsoft.com/office/drawing/2014/main" id="{3A2695BF-DD6F-59C4-8CEC-AA288E843658}"/>
              </a:ext>
            </a:extLst>
          </p:cNvPr>
          <p:cNvGrpSpPr/>
          <p:nvPr/>
        </p:nvGrpSpPr>
        <p:grpSpPr>
          <a:xfrm>
            <a:off x="495461" y="1266885"/>
            <a:ext cx="2754662" cy="1218757"/>
            <a:chOff x="500775" y="1281971"/>
            <a:chExt cx="2754662" cy="1218757"/>
          </a:xfrm>
        </p:grpSpPr>
        <p:sp>
          <p:nvSpPr>
            <p:cNvPr id="70" name="Rectangle : coins arrondis 69">
              <a:extLst>
                <a:ext uri="{FF2B5EF4-FFF2-40B4-BE49-F238E27FC236}">
                  <a16:creationId xmlns:a16="http://schemas.microsoft.com/office/drawing/2014/main" id="{768735B3-91D1-349B-EC78-27121A6868F1}"/>
                </a:ext>
              </a:extLst>
            </p:cNvPr>
            <p:cNvSpPr/>
            <p:nvPr/>
          </p:nvSpPr>
          <p:spPr>
            <a:xfrm>
              <a:off x="500775" y="1281971"/>
              <a:ext cx="2754662" cy="294697"/>
            </a:xfrm>
            <a:prstGeom prst="roundRect">
              <a:avLst/>
            </a:prstGeom>
            <a:solidFill>
              <a:srgbClr val="001F6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LIGUE AUVERGNE-RHÔNE-ALPES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  <p:sp>
          <p:nvSpPr>
            <p:cNvPr id="87" name="Triangle 86">
              <a:extLst>
                <a:ext uri="{FF2B5EF4-FFF2-40B4-BE49-F238E27FC236}">
                  <a16:creationId xmlns:a16="http://schemas.microsoft.com/office/drawing/2014/main" id="{4A2F0F1C-215E-7FBE-1B35-D072594CD70E}"/>
                </a:ext>
              </a:extLst>
            </p:cNvPr>
            <p:cNvSpPr/>
            <p:nvPr/>
          </p:nvSpPr>
          <p:spPr>
            <a:xfrm rot="5400000">
              <a:off x="490704" y="1757328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8" name="Triangle 87">
              <a:extLst>
                <a:ext uri="{FF2B5EF4-FFF2-40B4-BE49-F238E27FC236}">
                  <a16:creationId xmlns:a16="http://schemas.microsoft.com/office/drawing/2014/main" id="{8C73614E-73D9-9372-CAB8-3FA7F397E815}"/>
                </a:ext>
              </a:extLst>
            </p:cNvPr>
            <p:cNvSpPr/>
            <p:nvPr/>
          </p:nvSpPr>
          <p:spPr>
            <a:xfrm rot="5400000">
              <a:off x="490704" y="2032819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0" name="Triangle 89">
              <a:extLst>
                <a:ext uri="{FF2B5EF4-FFF2-40B4-BE49-F238E27FC236}">
                  <a16:creationId xmlns:a16="http://schemas.microsoft.com/office/drawing/2014/main" id="{F5FD087F-C2CA-8DD7-D702-7588531EF017}"/>
                </a:ext>
              </a:extLst>
            </p:cNvPr>
            <p:cNvSpPr/>
            <p:nvPr/>
          </p:nvSpPr>
          <p:spPr>
            <a:xfrm rot="5400000">
              <a:off x="487580" y="2308311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4" name="ZoneTexte 93">
              <a:extLst>
                <a:ext uri="{FF2B5EF4-FFF2-40B4-BE49-F238E27FC236}">
                  <a16:creationId xmlns:a16="http://schemas.microsoft.com/office/drawing/2014/main" id="{9863C32F-C0F0-2521-CAD8-112E4E3AB64D}"/>
                </a:ext>
              </a:extLst>
            </p:cNvPr>
            <p:cNvSpPr txBox="1"/>
            <p:nvPr/>
          </p:nvSpPr>
          <p:spPr>
            <a:xfrm>
              <a:off x="672051" y="1688137"/>
              <a:ext cx="171232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2" action="ppaction://hlinksldjump"/>
                </a:rPr>
                <a:t>Académie de Clermont</a:t>
              </a:r>
              <a:endPara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ZoneTexte 95">
              <a:extLst>
                <a:ext uri="{FF2B5EF4-FFF2-40B4-BE49-F238E27FC236}">
                  <a16:creationId xmlns:a16="http://schemas.microsoft.com/office/drawing/2014/main" id="{6E37519A-D16A-0D08-4E05-D7791410D2AA}"/>
                </a:ext>
              </a:extLst>
            </p:cNvPr>
            <p:cNvSpPr txBox="1"/>
            <p:nvPr/>
          </p:nvSpPr>
          <p:spPr>
            <a:xfrm>
              <a:off x="672051" y="1963627"/>
              <a:ext cx="1431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3" action="ppaction://hlinksldjump"/>
                </a:rPr>
                <a:t>Académie de Lyon</a:t>
              </a:r>
              <a:endPara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7" name="ZoneTexte 96">
              <a:extLst>
                <a:ext uri="{FF2B5EF4-FFF2-40B4-BE49-F238E27FC236}">
                  <a16:creationId xmlns:a16="http://schemas.microsoft.com/office/drawing/2014/main" id="{0696619E-FD6B-33F9-EF5B-D1672BF15BCA}"/>
                </a:ext>
              </a:extLst>
            </p:cNvPr>
            <p:cNvSpPr txBox="1"/>
            <p:nvPr/>
          </p:nvSpPr>
          <p:spPr>
            <a:xfrm>
              <a:off x="672051" y="2239118"/>
              <a:ext cx="171232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4" action="ppaction://hlinksldjump"/>
                </a:rPr>
                <a:t>Académie de Grenoble</a:t>
              </a:r>
              <a:endPara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8E560040-FBFA-3231-C810-4239C0829E41}"/>
              </a:ext>
            </a:extLst>
          </p:cNvPr>
          <p:cNvGrpSpPr/>
          <p:nvPr/>
        </p:nvGrpSpPr>
        <p:grpSpPr>
          <a:xfrm>
            <a:off x="468383" y="2743397"/>
            <a:ext cx="3273647" cy="884651"/>
            <a:chOff x="500774" y="1281971"/>
            <a:chExt cx="3273647" cy="884651"/>
          </a:xfrm>
        </p:grpSpPr>
        <p:sp>
          <p:nvSpPr>
            <p:cNvPr id="104" name="Rectangle : coins arrondis 103">
              <a:extLst>
                <a:ext uri="{FF2B5EF4-FFF2-40B4-BE49-F238E27FC236}">
                  <a16:creationId xmlns:a16="http://schemas.microsoft.com/office/drawing/2014/main" id="{D8850154-3F71-B7D6-ACF8-B34B7D3C31ED}"/>
                </a:ext>
              </a:extLst>
            </p:cNvPr>
            <p:cNvSpPr/>
            <p:nvPr/>
          </p:nvSpPr>
          <p:spPr>
            <a:xfrm>
              <a:off x="500774" y="1281971"/>
              <a:ext cx="3273647" cy="294697"/>
            </a:xfrm>
            <a:prstGeom prst="roundRect">
              <a:avLst/>
            </a:prstGeom>
            <a:solidFill>
              <a:srgbClr val="001F6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LIGUE BOURGOGNE FRANCHE-COMTÉ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  <p:sp>
          <p:nvSpPr>
            <p:cNvPr id="107" name="Triangle 106">
              <a:extLst>
                <a:ext uri="{FF2B5EF4-FFF2-40B4-BE49-F238E27FC236}">
                  <a16:creationId xmlns:a16="http://schemas.microsoft.com/office/drawing/2014/main" id="{9C84A798-6680-BD0B-70D6-78E6EDC5D478}"/>
                </a:ext>
              </a:extLst>
            </p:cNvPr>
            <p:cNvSpPr/>
            <p:nvPr/>
          </p:nvSpPr>
          <p:spPr>
            <a:xfrm rot="5400000">
              <a:off x="490704" y="1698713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8" name="Triangle 107">
              <a:extLst>
                <a:ext uri="{FF2B5EF4-FFF2-40B4-BE49-F238E27FC236}">
                  <a16:creationId xmlns:a16="http://schemas.microsoft.com/office/drawing/2014/main" id="{AA1FF619-DD70-1D46-D9C6-09951C03B135}"/>
                </a:ext>
              </a:extLst>
            </p:cNvPr>
            <p:cNvSpPr/>
            <p:nvPr/>
          </p:nvSpPr>
          <p:spPr>
            <a:xfrm rot="5400000">
              <a:off x="490704" y="1974204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0" name="ZoneTexte 109">
              <a:extLst>
                <a:ext uri="{FF2B5EF4-FFF2-40B4-BE49-F238E27FC236}">
                  <a16:creationId xmlns:a16="http://schemas.microsoft.com/office/drawing/2014/main" id="{17D7669F-3F8A-C69E-3514-064C5BD5CB15}"/>
                </a:ext>
              </a:extLst>
            </p:cNvPr>
            <p:cNvSpPr txBox="1"/>
            <p:nvPr/>
          </p:nvSpPr>
          <p:spPr>
            <a:xfrm>
              <a:off x="672051" y="1629522"/>
              <a:ext cx="14462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5" action="ppaction://hlinksldjump"/>
                </a:rPr>
                <a:t>Académie de Dijon</a:t>
              </a:r>
              <a:endPara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1" name="ZoneTexte 110">
              <a:extLst>
                <a:ext uri="{FF2B5EF4-FFF2-40B4-BE49-F238E27FC236}">
                  <a16:creationId xmlns:a16="http://schemas.microsoft.com/office/drawing/2014/main" id="{334D1E70-6CB0-1C0A-59C4-0B5453B5B5C7}"/>
                </a:ext>
              </a:extLst>
            </p:cNvPr>
            <p:cNvSpPr txBox="1"/>
            <p:nvPr/>
          </p:nvSpPr>
          <p:spPr>
            <a:xfrm>
              <a:off x="672051" y="1905012"/>
              <a:ext cx="177003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6" action="ppaction://hlinksldjump"/>
                </a:rPr>
                <a:t>Académie de Besançon</a:t>
              </a:r>
              <a:endPara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16" name="Groupe 115">
            <a:extLst>
              <a:ext uri="{FF2B5EF4-FFF2-40B4-BE49-F238E27FC236}">
                <a16:creationId xmlns:a16="http://schemas.microsoft.com/office/drawing/2014/main" id="{75ADBD01-47A3-4A45-82F4-B2113845B759}"/>
              </a:ext>
            </a:extLst>
          </p:cNvPr>
          <p:cNvGrpSpPr/>
          <p:nvPr/>
        </p:nvGrpSpPr>
        <p:grpSpPr>
          <a:xfrm>
            <a:off x="457370" y="3858159"/>
            <a:ext cx="1888443" cy="667776"/>
            <a:chOff x="500774" y="1281971"/>
            <a:chExt cx="1888443" cy="667776"/>
          </a:xfrm>
        </p:grpSpPr>
        <p:sp>
          <p:nvSpPr>
            <p:cNvPr id="117" name="Rectangle : coins arrondis 116">
              <a:extLst>
                <a:ext uri="{FF2B5EF4-FFF2-40B4-BE49-F238E27FC236}">
                  <a16:creationId xmlns:a16="http://schemas.microsoft.com/office/drawing/2014/main" id="{CCB7E442-B5B9-B352-8EA8-0218FD49230C}"/>
                </a:ext>
              </a:extLst>
            </p:cNvPr>
            <p:cNvSpPr/>
            <p:nvPr/>
          </p:nvSpPr>
          <p:spPr>
            <a:xfrm>
              <a:off x="500774" y="1281971"/>
              <a:ext cx="1888443" cy="294697"/>
            </a:xfrm>
            <a:prstGeom prst="roundRect">
              <a:avLst/>
            </a:prstGeom>
            <a:solidFill>
              <a:srgbClr val="001F6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LIGUE DE BRETAGNE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  <p:sp>
          <p:nvSpPr>
            <p:cNvPr id="118" name="Triangle 117">
              <a:extLst>
                <a:ext uri="{FF2B5EF4-FFF2-40B4-BE49-F238E27FC236}">
                  <a16:creationId xmlns:a16="http://schemas.microsoft.com/office/drawing/2014/main" id="{3C6DC3C7-092C-40B5-B230-630473F37152}"/>
                </a:ext>
              </a:extLst>
            </p:cNvPr>
            <p:cNvSpPr/>
            <p:nvPr/>
          </p:nvSpPr>
          <p:spPr>
            <a:xfrm rot="5400000">
              <a:off x="490704" y="1757328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0" name="ZoneTexte 119">
              <a:extLst>
                <a:ext uri="{FF2B5EF4-FFF2-40B4-BE49-F238E27FC236}">
                  <a16:creationId xmlns:a16="http://schemas.microsoft.com/office/drawing/2014/main" id="{F8BABBE9-EF38-E793-37D6-EFABA403A85A}"/>
                </a:ext>
              </a:extLst>
            </p:cNvPr>
            <p:cNvSpPr txBox="1"/>
            <p:nvPr/>
          </p:nvSpPr>
          <p:spPr>
            <a:xfrm>
              <a:off x="672051" y="1688137"/>
              <a:ext cx="160492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7" action="ppaction://hlinksldjump"/>
                </a:rPr>
                <a:t>Académie de Rennes</a:t>
              </a:r>
              <a:endPara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25" name="Groupe 124">
            <a:extLst>
              <a:ext uri="{FF2B5EF4-FFF2-40B4-BE49-F238E27FC236}">
                <a16:creationId xmlns:a16="http://schemas.microsoft.com/office/drawing/2014/main" id="{99CC1AF1-BE74-A511-C609-8D213D3FC532}"/>
              </a:ext>
            </a:extLst>
          </p:cNvPr>
          <p:cNvGrpSpPr/>
          <p:nvPr/>
        </p:nvGrpSpPr>
        <p:grpSpPr>
          <a:xfrm>
            <a:off x="468383" y="4711733"/>
            <a:ext cx="2475794" cy="667776"/>
            <a:chOff x="500774" y="1281971"/>
            <a:chExt cx="2475794" cy="667776"/>
          </a:xfrm>
        </p:grpSpPr>
        <p:sp>
          <p:nvSpPr>
            <p:cNvPr id="126" name="Rectangle : coins arrondis 125">
              <a:extLst>
                <a:ext uri="{FF2B5EF4-FFF2-40B4-BE49-F238E27FC236}">
                  <a16:creationId xmlns:a16="http://schemas.microsoft.com/office/drawing/2014/main" id="{F733583C-F7B2-DC9B-5A8D-8DAA198E6E36}"/>
                </a:ext>
              </a:extLst>
            </p:cNvPr>
            <p:cNvSpPr/>
            <p:nvPr/>
          </p:nvSpPr>
          <p:spPr>
            <a:xfrm>
              <a:off x="500774" y="1281971"/>
              <a:ext cx="2475794" cy="294697"/>
            </a:xfrm>
            <a:prstGeom prst="roundRect">
              <a:avLst/>
            </a:prstGeom>
            <a:solidFill>
              <a:srgbClr val="001F6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LIGUE CENTRE-VAL DE LOIRE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  <p:sp>
          <p:nvSpPr>
            <p:cNvPr id="127" name="Triangle 126">
              <a:extLst>
                <a:ext uri="{FF2B5EF4-FFF2-40B4-BE49-F238E27FC236}">
                  <a16:creationId xmlns:a16="http://schemas.microsoft.com/office/drawing/2014/main" id="{6C80CFFF-BCBB-66B1-D6F8-B0CC30C93122}"/>
                </a:ext>
              </a:extLst>
            </p:cNvPr>
            <p:cNvSpPr/>
            <p:nvPr/>
          </p:nvSpPr>
          <p:spPr>
            <a:xfrm rot="5400000">
              <a:off x="490704" y="1757328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8" name="ZoneTexte 127">
              <a:extLst>
                <a:ext uri="{FF2B5EF4-FFF2-40B4-BE49-F238E27FC236}">
                  <a16:creationId xmlns:a16="http://schemas.microsoft.com/office/drawing/2014/main" id="{F98CC35E-46EB-65D6-3C3A-237290ADC3B0}"/>
                </a:ext>
              </a:extLst>
            </p:cNvPr>
            <p:cNvSpPr txBox="1"/>
            <p:nvPr/>
          </p:nvSpPr>
          <p:spPr>
            <a:xfrm>
              <a:off x="672051" y="1688137"/>
              <a:ext cx="197842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8" action="ppaction://hlinksldjump"/>
                </a:rPr>
                <a:t>Académie d’Orléans-Tours</a:t>
              </a:r>
              <a:endPara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32" name="Groupe 131">
            <a:extLst>
              <a:ext uri="{FF2B5EF4-FFF2-40B4-BE49-F238E27FC236}">
                <a16:creationId xmlns:a16="http://schemas.microsoft.com/office/drawing/2014/main" id="{F0B6A25D-E20A-49FF-80F8-903CE002156D}"/>
              </a:ext>
            </a:extLst>
          </p:cNvPr>
          <p:cNvGrpSpPr/>
          <p:nvPr/>
        </p:nvGrpSpPr>
        <p:grpSpPr>
          <a:xfrm>
            <a:off x="468383" y="5609620"/>
            <a:ext cx="1665597" cy="667776"/>
            <a:chOff x="500774" y="1281971"/>
            <a:chExt cx="1665597" cy="667776"/>
          </a:xfrm>
        </p:grpSpPr>
        <p:sp>
          <p:nvSpPr>
            <p:cNvPr id="133" name="Rectangle : coins arrondis 132">
              <a:extLst>
                <a:ext uri="{FF2B5EF4-FFF2-40B4-BE49-F238E27FC236}">
                  <a16:creationId xmlns:a16="http://schemas.microsoft.com/office/drawing/2014/main" id="{B512639C-CFE5-6F3F-2E05-9FDC51EEF25D}"/>
                </a:ext>
              </a:extLst>
            </p:cNvPr>
            <p:cNvSpPr/>
            <p:nvPr/>
          </p:nvSpPr>
          <p:spPr>
            <a:xfrm>
              <a:off x="500774" y="1281971"/>
              <a:ext cx="1341156" cy="294697"/>
            </a:xfrm>
            <a:prstGeom prst="roundRect">
              <a:avLst/>
            </a:prstGeom>
            <a:solidFill>
              <a:srgbClr val="001F6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LIGUE CORSE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  <p:sp>
          <p:nvSpPr>
            <p:cNvPr id="134" name="Triangle 133">
              <a:extLst>
                <a:ext uri="{FF2B5EF4-FFF2-40B4-BE49-F238E27FC236}">
                  <a16:creationId xmlns:a16="http://schemas.microsoft.com/office/drawing/2014/main" id="{08888E2D-6BDD-0C54-0315-237FADB45E2B}"/>
                </a:ext>
              </a:extLst>
            </p:cNvPr>
            <p:cNvSpPr/>
            <p:nvPr/>
          </p:nvSpPr>
          <p:spPr>
            <a:xfrm rot="5400000">
              <a:off x="490704" y="1757328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5" name="ZoneTexte 134">
              <a:extLst>
                <a:ext uri="{FF2B5EF4-FFF2-40B4-BE49-F238E27FC236}">
                  <a16:creationId xmlns:a16="http://schemas.microsoft.com/office/drawing/2014/main" id="{9E902D97-8E47-FB9B-F634-E34FF6E9EDDC}"/>
                </a:ext>
              </a:extLst>
            </p:cNvPr>
            <p:cNvSpPr txBox="1"/>
            <p:nvPr/>
          </p:nvSpPr>
          <p:spPr>
            <a:xfrm>
              <a:off x="672051" y="1688137"/>
              <a:ext cx="149432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9" action="ppaction://hlinksldjump"/>
                </a:rPr>
                <a:t>Académie de Corse</a:t>
              </a:r>
              <a:endPara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37" name="Groupe 136">
            <a:extLst>
              <a:ext uri="{FF2B5EF4-FFF2-40B4-BE49-F238E27FC236}">
                <a16:creationId xmlns:a16="http://schemas.microsoft.com/office/drawing/2014/main" id="{8284CEE8-9A7A-7C89-E9D7-FAFF829E9861}"/>
              </a:ext>
            </a:extLst>
          </p:cNvPr>
          <p:cNvGrpSpPr/>
          <p:nvPr/>
        </p:nvGrpSpPr>
        <p:grpSpPr>
          <a:xfrm>
            <a:off x="4509760" y="1266885"/>
            <a:ext cx="2117643" cy="1218757"/>
            <a:chOff x="500775" y="1281971"/>
            <a:chExt cx="2117643" cy="1218757"/>
          </a:xfrm>
        </p:grpSpPr>
        <p:sp>
          <p:nvSpPr>
            <p:cNvPr id="138" name="Rectangle : coins arrondis 137">
              <a:extLst>
                <a:ext uri="{FF2B5EF4-FFF2-40B4-BE49-F238E27FC236}">
                  <a16:creationId xmlns:a16="http://schemas.microsoft.com/office/drawing/2014/main" id="{8C4D35A0-5A15-FACB-6468-7316D7D1E55F}"/>
                </a:ext>
              </a:extLst>
            </p:cNvPr>
            <p:cNvSpPr/>
            <p:nvPr/>
          </p:nvSpPr>
          <p:spPr>
            <a:xfrm>
              <a:off x="500775" y="1281971"/>
              <a:ext cx="1883604" cy="294697"/>
            </a:xfrm>
            <a:prstGeom prst="roundRect">
              <a:avLst/>
            </a:prstGeom>
            <a:solidFill>
              <a:srgbClr val="001F6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LIGUE DU GRAND EST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  <p:sp>
          <p:nvSpPr>
            <p:cNvPr id="140" name="Triangle 139">
              <a:extLst>
                <a:ext uri="{FF2B5EF4-FFF2-40B4-BE49-F238E27FC236}">
                  <a16:creationId xmlns:a16="http://schemas.microsoft.com/office/drawing/2014/main" id="{4E98C4D8-DC29-2430-ADFE-F72A62AF4BB4}"/>
                </a:ext>
              </a:extLst>
            </p:cNvPr>
            <p:cNvSpPr/>
            <p:nvPr/>
          </p:nvSpPr>
          <p:spPr>
            <a:xfrm rot="5400000">
              <a:off x="490704" y="1757328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1" name="Triangle 140">
              <a:extLst>
                <a:ext uri="{FF2B5EF4-FFF2-40B4-BE49-F238E27FC236}">
                  <a16:creationId xmlns:a16="http://schemas.microsoft.com/office/drawing/2014/main" id="{0719B564-3770-3685-82A7-704D0C42CF11}"/>
                </a:ext>
              </a:extLst>
            </p:cNvPr>
            <p:cNvSpPr/>
            <p:nvPr/>
          </p:nvSpPr>
          <p:spPr>
            <a:xfrm rot="5400000">
              <a:off x="490704" y="2032819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2" name="Triangle 141">
              <a:extLst>
                <a:ext uri="{FF2B5EF4-FFF2-40B4-BE49-F238E27FC236}">
                  <a16:creationId xmlns:a16="http://schemas.microsoft.com/office/drawing/2014/main" id="{839FF641-6C51-1534-33C6-7ECCFCAD2F11}"/>
                </a:ext>
              </a:extLst>
            </p:cNvPr>
            <p:cNvSpPr/>
            <p:nvPr/>
          </p:nvSpPr>
          <p:spPr>
            <a:xfrm rot="5400000">
              <a:off x="487580" y="2308311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3" name="ZoneTexte 142">
              <a:extLst>
                <a:ext uri="{FF2B5EF4-FFF2-40B4-BE49-F238E27FC236}">
                  <a16:creationId xmlns:a16="http://schemas.microsoft.com/office/drawing/2014/main" id="{BB5E02F2-41B6-9A22-1279-6ABB3F179B78}"/>
                </a:ext>
              </a:extLst>
            </p:cNvPr>
            <p:cNvSpPr txBox="1"/>
            <p:nvPr/>
          </p:nvSpPr>
          <p:spPr>
            <a:xfrm>
              <a:off x="672051" y="1688137"/>
              <a:ext cx="151676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0" action="ppaction://hlinksldjump"/>
                </a:rPr>
                <a:t>Académie de Reims</a:t>
              </a:r>
              <a:endPara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4" name="ZoneTexte 143">
              <a:extLst>
                <a:ext uri="{FF2B5EF4-FFF2-40B4-BE49-F238E27FC236}">
                  <a16:creationId xmlns:a16="http://schemas.microsoft.com/office/drawing/2014/main" id="{07DE4DCE-8490-BEAD-8903-13683C4E8370}"/>
                </a:ext>
              </a:extLst>
            </p:cNvPr>
            <p:cNvSpPr txBox="1"/>
            <p:nvPr/>
          </p:nvSpPr>
          <p:spPr>
            <a:xfrm>
              <a:off x="672051" y="1963627"/>
              <a:ext cx="194636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1" action="ppaction://hlinksldjump"/>
                </a:rPr>
                <a:t>Académie de Nancy / Metz</a:t>
              </a:r>
              <a:endPara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5" name="ZoneTexte 144">
              <a:extLst>
                <a:ext uri="{FF2B5EF4-FFF2-40B4-BE49-F238E27FC236}">
                  <a16:creationId xmlns:a16="http://schemas.microsoft.com/office/drawing/2014/main" id="{53068A39-4DD7-6FAB-70CB-782E6BBEF8A7}"/>
                </a:ext>
              </a:extLst>
            </p:cNvPr>
            <p:cNvSpPr txBox="1"/>
            <p:nvPr/>
          </p:nvSpPr>
          <p:spPr>
            <a:xfrm>
              <a:off x="672051" y="2239118"/>
              <a:ext cx="184698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2" action="ppaction://hlinksldjump"/>
                </a:rPr>
                <a:t>Académie de Strasbourg</a:t>
              </a:r>
              <a:endPara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48" name="Groupe 147">
            <a:extLst>
              <a:ext uri="{FF2B5EF4-FFF2-40B4-BE49-F238E27FC236}">
                <a16:creationId xmlns:a16="http://schemas.microsoft.com/office/drawing/2014/main" id="{367D499F-1B46-89B7-B160-D2E693F9C135}"/>
              </a:ext>
            </a:extLst>
          </p:cNvPr>
          <p:cNvGrpSpPr/>
          <p:nvPr/>
        </p:nvGrpSpPr>
        <p:grpSpPr>
          <a:xfrm>
            <a:off x="4483135" y="2624354"/>
            <a:ext cx="2183630" cy="884651"/>
            <a:chOff x="500775" y="1281971"/>
            <a:chExt cx="2183630" cy="884651"/>
          </a:xfrm>
        </p:grpSpPr>
        <p:sp>
          <p:nvSpPr>
            <p:cNvPr id="149" name="Rectangle : coins arrondis 148">
              <a:extLst>
                <a:ext uri="{FF2B5EF4-FFF2-40B4-BE49-F238E27FC236}">
                  <a16:creationId xmlns:a16="http://schemas.microsoft.com/office/drawing/2014/main" id="{A9EC3FE5-C6C6-D3D2-3B34-016E3F9F4155}"/>
                </a:ext>
              </a:extLst>
            </p:cNvPr>
            <p:cNvSpPr/>
            <p:nvPr/>
          </p:nvSpPr>
          <p:spPr>
            <a:xfrm>
              <a:off x="500775" y="1281971"/>
              <a:ext cx="2183630" cy="294697"/>
            </a:xfrm>
            <a:prstGeom prst="roundRect">
              <a:avLst/>
            </a:prstGeom>
            <a:solidFill>
              <a:srgbClr val="001F6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LIGUE HAUTS DE FRANCE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  <p:sp>
          <p:nvSpPr>
            <p:cNvPr id="150" name="Triangle 149">
              <a:extLst>
                <a:ext uri="{FF2B5EF4-FFF2-40B4-BE49-F238E27FC236}">
                  <a16:creationId xmlns:a16="http://schemas.microsoft.com/office/drawing/2014/main" id="{D8CC5819-38F6-95D0-01C6-62FB9E79D8FC}"/>
                </a:ext>
              </a:extLst>
            </p:cNvPr>
            <p:cNvSpPr/>
            <p:nvPr/>
          </p:nvSpPr>
          <p:spPr>
            <a:xfrm rot="5400000">
              <a:off x="490704" y="1698713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1" name="Triangle 150">
              <a:extLst>
                <a:ext uri="{FF2B5EF4-FFF2-40B4-BE49-F238E27FC236}">
                  <a16:creationId xmlns:a16="http://schemas.microsoft.com/office/drawing/2014/main" id="{91628D0C-513E-8B08-7441-987D00816E31}"/>
                </a:ext>
              </a:extLst>
            </p:cNvPr>
            <p:cNvSpPr/>
            <p:nvPr/>
          </p:nvSpPr>
          <p:spPr>
            <a:xfrm rot="5400000">
              <a:off x="490704" y="1974204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2" name="ZoneTexte 151">
              <a:extLst>
                <a:ext uri="{FF2B5EF4-FFF2-40B4-BE49-F238E27FC236}">
                  <a16:creationId xmlns:a16="http://schemas.microsoft.com/office/drawing/2014/main" id="{990B60D1-83F4-4CA5-D6AD-100CD6AE274A}"/>
                </a:ext>
              </a:extLst>
            </p:cNvPr>
            <p:cNvSpPr txBox="1"/>
            <p:nvPr/>
          </p:nvSpPr>
          <p:spPr>
            <a:xfrm>
              <a:off x="672051" y="1629522"/>
              <a:ext cx="13740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3" action="ppaction://hlinksldjump"/>
                </a:rPr>
                <a:t>Académie de Lille</a:t>
              </a:r>
              <a:endPara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3" name="ZoneTexte 152">
              <a:extLst>
                <a:ext uri="{FF2B5EF4-FFF2-40B4-BE49-F238E27FC236}">
                  <a16:creationId xmlns:a16="http://schemas.microsoft.com/office/drawing/2014/main" id="{2FE4AF19-9EC8-A296-ECC2-2603E04D43B1}"/>
                </a:ext>
              </a:extLst>
            </p:cNvPr>
            <p:cNvSpPr txBox="1"/>
            <p:nvPr/>
          </p:nvSpPr>
          <p:spPr>
            <a:xfrm>
              <a:off x="672051" y="1905012"/>
              <a:ext cx="152477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4" action="ppaction://hlinksldjump"/>
                </a:rPr>
                <a:t>Académie d’Amiens</a:t>
              </a:r>
              <a:endPara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54" name="Groupe 153">
            <a:extLst>
              <a:ext uri="{FF2B5EF4-FFF2-40B4-BE49-F238E27FC236}">
                <a16:creationId xmlns:a16="http://schemas.microsoft.com/office/drawing/2014/main" id="{C0B5B12A-8418-184A-F214-283C150214EC}"/>
              </a:ext>
            </a:extLst>
          </p:cNvPr>
          <p:cNvGrpSpPr/>
          <p:nvPr/>
        </p:nvGrpSpPr>
        <p:grpSpPr>
          <a:xfrm>
            <a:off x="4483135" y="3588167"/>
            <a:ext cx="2053523" cy="884651"/>
            <a:chOff x="500775" y="1281971"/>
            <a:chExt cx="2053523" cy="884651"/>
          </a:xfrm>
        </p:grpSpPr>
        <p:sp>
          <p:nvSpPr>
            <p:cNvPr id="155" name="Rectangle : coins arrondis 154">
              <a:extLst>
                <a:ext uri="{FF2B5EF4-FFF2-40B4-BE49-F238E27FC236}">
                  <a16:creationId xmlns:a16="http://schemas.microsoft.com/office/drawing/2014/main" id="{FB7C40E0-F91F-C310-20E1-CC803AE10B17}"/>
                </a:ext>
              </a:extLst>
            </p:cNvPr>
            <p:cNvSpPr/>
            <p:nvPr/>
          </p:nvSpPr>
          <p:spPr>
            <a:xfrm>
              <a:off x="500775" y="1281971"/>
              <a:ext cx="1949120" cy="294697"/>
            </a:xfrm>
            <a:prstGeom prst="roundRect">
              <a:avLst/>
            </a:prstGeom>
            <a:solidFill>
              <a:srgbClr val="001F6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LIGUE MÉDITERRANÉE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  <p:sp>
          <p:nvSpPr>
            <p:cNvPr id="156" name="Triangle 155">
              <a:extLst>
                <a:ext uri="{FF2B5EF4-FFF2-40B4-BE49-F238E27FC236}">
                  <a16:creationId xmlns:a16="http://schemas.microsoft.com/office/drawing/2014/main" id="{F5BC90ED-9013-F7C2-DC7D-C9D46FF5334C}"/>
                </a:ext>
              </a:extLst>
            </p:cNvPr>
            <p:cNvSpPr/>
            <p:nvPr/>
          </p:nvSpPr>
          <p:spPr>
            <a:xfrm rot="5400000">
              <a:off x="490704" y="1698713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7" name="Triangle 156">
              <a:extLst>
                <a:ext uri="{FF2B5EF4-FFF2-40B4-BE49-F238E27FC236}">
                  <a16:creationId xmlns:a16="http://schemas.microsoft.com/office/drawing/2014/main" id="{3954F184-5A89-091C-6BA8-A6388663546C}"/>
                </a:ext>
              </a:extLst>
            </p:cNvPr>
            <p:cNvSpPr/>
            <p:nvPr/>
          </p:nvSpPr>
          <p:spPr>
            <a:xfrm rot="5400000">
              <a:off x="490704" y="1974204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8" name="ZoneTexte 157">
              <a:extLst>
                <a:ext uri="{FF2B5EF4-FFF2-40B4-BE49-F238E27FC236}">
                  <a16:creationId xmlns:a16="http://schemas.microsoft.com/office/drawing/2014/main" id="{3F1AEC9C-A8BE-F03D-0E51-E69918FC4302}"/>
                </a:ext>
              </a:extLst>
            </p:cNvPr>
            <p:cNvSpPr txBox="1"/>
            <p:nvPr/>
          </p:nvSpPr>
          <p:spPr>
            <a:xfrm>
              <a:off x="672051" y="1629522"/>
              <a:ext cx="188224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5" action="ppaction://hlinksldjump"/>
                </a:rPr>
                <a:t>Académie d’Aix-Marseille</a:t>
              </a:r>
              <a:endPara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9" name="ZoneTexte 158">
              <a:extLst>
                <a:ext uri="{FF2B5EF4-FFF2-40B4-BE49-F238E27FC236}">
                  <a16:creationId xmlns:a16="http://schemas.microsoft.com/office/drawing/2014/main" id="{0AF99E13-03E4-7A38-122B-148D9CEF54BA}"/>
                </a:ext>
              </a:extLst>
            </p:cNvPr>
            <p:cNvSpPr txBox="1"/>
            <p:nvPr/>
          </p:nvSpPr>
          <p:spPr>
            <a:xfrm>
              <a:off x="672051" y="1905012"/>
              <a:ext cx="139172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6" action="ppaction://hlinksldjump"/>
                </a:rPr>
                <a:t>Académie de Nice</a:t>
              </a:r>
              <a:endPara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60" name="Groupe 159">
            <a:extLst>
              <a:ext uri="{FF2B5EF4-FFF2-40B4-BE49-F238E27FC236}">
                <a16:creationId xmlns:a16="http://schemas.microsoft.com/office/drawing/2014/main" id="{6639117C-4E25-CD21-8178-9B15DA927074}"/>
              </a:ext>
            </a:extLst>
          </p:cNvPr>
          <p:cNvGrpSpPr/>
          <p:nvPr/>
        </p:nvGrpSpPr>
        <p:grpSpPr>
          <a:xfrm>
            <a:off x="4490084" y="4552812"/>
            <a:ext cx="1949120" cy="884651"/>
            <a:chOff x="500775" y="1281971"/>
            <a:chExt cx="1949120" cy="884651"/>
          </a:xfrm>
        </p:grpSpPr>
        <p:sp>
          <p:nvSpPr>
            <p:cNvPr id="161" name="Rectangle : coins arrondis 160">
              <a:extLst>
                <a:ext uri="{FF2B5EF4-FFF2-40B4-BE49-F238E27FC236}">
                  <a16:creationId xmlns:a16="http://schemas.microsoft.com/office/drawing/2014/main" id="{752BEA43-0E74-B7B0-CA03-79A3047609E1}"/>
                </a:ext>
              </a:extLst>
            </p:cNvPr>
            <p:cNvSpPr/>
            <p:nvPr/>
          </p:nvSpPr>
          <p:spPr>
            <a:xfrm>
              <a:off x="500775" y="1281971"/>
              <a:ext cx="1949120" cy="294697"/>
            </a:xfrm>
            <a:prstGeom prst="roundRect">
              <a:avLst/>
            </a:prstGeom>
            <a:solidFill>
              <a:srgbClr val="001F6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LIGUE DE NORMANDIE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  <p:sp>
          <p:nvSpPr>
            <p:cNvPr id="162" name="Triangle 161">
              <a:extLst>
                <a:ext uri="{FF2B5EF4-FFF2-40B4-BE49-F238E27FC236}">
                  <a16:creationId xmlns:a16="http://schemas.microsoft.com/office/drawing/2014/main" id="{3C05CE82-4860-6D2C-0611-51C99646AF75}"/>
                </a:ext>
              </a:extLst>
            </p:cNvPr>
            <p:cNvSpPr/>
            <p:nvPr/>
          </p:nvSpPr>
          <p:spPr>
            <a:xfrm rot="5400000">
              <a:off x="490704" y="1698713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4" name="ZoneTexte 163">
              <a:extLst>
                <a:ext uri="{FF2B5EF4-FFF2-40B4-BE49-F238E27FC236}">
                  <a16:creationId xmlns:a16="http://schemas.microsoft.com/office/drawing/2014/main" id="{D41C3138-3F03-F6BB-5139-E83A589DEF67}"/>
                </a:ext>
              </a:extLst>
            </p:cNvPr>
            <p:cNvSpPr txBox="1"/>
            <p:nvPr/>
          </p:nvSpPr>
          <p:spPr>
            <a:xfrm>
              <a:off x="672051" y="1629522"/>
              <a:ext cx="143981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40000"/>
                      <a:lumOff val="60000"/>
                    </a:scheme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7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Académie de Caen</a:t>
              </a:r>
              <a:endPara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5" name="ZoneTexte 164">
              <a:extLst>
                <a:ext uri="{FF2B5EF4-FFF2-40B4-BE49-F238E27FC236}">
                  <a16:creationId xmlns:a16="http://schemas.microsoft.com/office/drawing/2014/main" id="{A22665B2-8828-CE9E-2F5C-0A1124869E32}"/>
                </a:ext>
              </a:extLst>
            </p:cNvPr>
            <p:cNvSpPr txBox="1"/>
            <p:nvPr/>
          </p:nvSpPr>
          <p:spPr>
            <a:xfrm>
              <a:off x="672051" y="1905012"/>
              <a:ext cx="18473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66" name="Groupe 165">
            <a:extLst>
              <a:ext uri="{FF2B5EF4-FFF2-40B4-BE49-F238E27FC236}">
                <a16:creationId xmlns:a16="http://schemas.microsoft.com/office/drawing/2014/main" id="{8B8FCAEC-06A5-620F-AF17-32A209937303}"/>
              </a:ext>
            </a:extLst>
          </p:cNvPr>
          <p:cNvGrpSpPr/>
          <p:nvPr/>
        </p:nvGrpSpPr>
        <p:grpSpPr>
          <a:xfrm>
            <a:off x="4491178" y="5300989"/>
            <a:ext cx="2731110" cy="1174513"/>
            <a:chOff x="500775" y="1281971"/>
            <a:chExt cx="2731110" cy="1174513"/>
          </a:xfrm>
        </p:grpSpPr>
        <p:sp>
          <p:nvSpPr>
            <p:cNvPr id="167" name="Rectangle : coins arrondis 166">
              <a:extLst>
                <a:ext uri="{FF2B5EF4-FFF2-40B4-BE49-F238E27FC236}">
                  <a16:creationId xmlns:a16="http://schemas.microsoft.com/office/drawing/2014/main" id="{5E5A45E5-FD65-F376-E6BD-B49102274493}"/>
                </a:ext>
              </a:extLst>
            </p:cNvPr>
            <p:cNvSpPr/>
            <p:nvPr/>
          </p:nvSpPr>
          <p:spPr>
            <a:xfrm>
              <a:off x="500775" y="1281971"/>
              <a:ext cx="2731110" cy="294697"/>
            </a:xfrm>
            <a:prstGeom prst="roundRect">
              <a:avLst/>
            </a:prstGeom>
            <a:solidFill>
              <a:srgbClr val="001F6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LIGUE DE NOUVELLE-AQUITAINE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  <p:sp>
          <p:nvSpPr>
            <p:cNvPr id="169" name="Triangle 168">
              <a:extLst>
                <a:ext uri="{FF2B5EF4-FFF2-40B4-BE49-F238E27FC236}">
                  <a16:creationId xmlns:a16="http://schemas.microsoft.com/office/drawing/2014/main" id="{D17DDD7E-DE58-8081-0E4D-DEED8BAC5AF4}"/>
                </a:ext>
              </a:extLst>
            </p:cNvPr>
            <p:cNvSpPr/>
            <p:nvPr/>
          </p:nvSpPr>
          <p:spPr>
            <a:xfrm rot="5400000">
              <a:off x="490704" y="1713084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0" name="Triangle 169">
              <a:extLst>
                <a:ext uri="{FF2B5EF4-FFF2-40B4-BE49-F238E27FC236}">
                  <a16:creationId xmlns:a16="http://schemas.microsoft.com/office/drawing/2014/main" id="{0E6B7A72-51FC-3473-3977-240046604D19}"/>
                </a:ext>
              </a:extLst>
            </p:cNvPr>
            <p:cNvSpPr/>
            <p:nvPr/>
          </p:nvSpPr>
          <p:spPr>
            <a:xfrm rot="5400000">
              <a:off x="490704" y="1988575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1" name="Triangle 170">
              <a:extLst>
                <a:ext uri="{FF2B5EF4-FFF2-40B4-BE49-F238E27FC236}">
                  <a16:creationId xmlns:a16="http://schemas.microsoft.com/office/drawing/2014/main" id="{5A1B5006-B976-D140-102F-6CB6D3890E75}"/>
                </a:ext>
              </a:extLst>
            </p:cNvPr>
            <p:cNvSpPr/>
            <p:nvPr/>
          </p:nvSpPr>
          <p:spPr>
            <a:xfrm rot="5400000">
              <a:off x="487580" y="2264067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2" name="ZoneTexte 171">
              <a:extLst>
                <a:ext uri="{FF2B5EF4-FFF2-40B4-BE49-F238E27FC236}">
                  <a16:creationId xmlns:a16="http://schemas.microsoft.com/office/drawing/2014/main" id="{852D0F73-4A55-CEAE-718C-6AB3B4BA878C}"/>
                </a:ext>
              </a:extLst>
            </p:cNvPr>
            <p:cNvSpPr txBox="1"/>
            <p:nvPr/>
          </p:nvSpPr>
          <p:spPr>
            <a:xfrm>
              <a:off x="672051" y="1643893"/>
              <a:ext cx="167385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8" action="ppaction://hlinksldjump"/>
                </a:rPr>
                <a:t>Académie de Limoges</a:t>
              </a:r>
              <a:endPara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3" name="ZoneTexte 172">
              <a:extLst>
                <a:ext uri="{FF2B5EF4-FFF2-40B4-BE49-F238E27FC236}">
                  <a16:creationId xmlns:a16="http://schemas.microsoft.com/office/drawing/2014/main" id="{8FB0EABC-0E29-5A51-F30E-A3699CD754F6}"/>
                </a:ext>
              </a:extLst>
            </p:cNvPr>
            <p:cNvSpPr txBox="1"/>
            <p:nvPr/>
          </p:nvSpPr>
          <p:spPr>
            <a:xfrm>
              <a:off x="672051" y="1919383"/>
              <a:ext cx="160973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9" action="ppaction://hlinksldjump"/>
                </a:rPr>
                <a:t>Académie de Poitiers</a:t>
              </a:r>
              <a:endPara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4" name="ZoneTexte 173">
              <a:extLst>
                <a:ext uri="{FF2B5EF4-FFF2-40B4-BE49-F238E27FC236}">
                  <a16:creationId xmlns:a16="http://schemas.microsoft.com/office/drawing/2014/main" id="{1227BE0C-CAA6-9DA0-5BD9-B1275E3C24C8}"/>
                </a:ext>
              </a:extLst>
            </p:cNvPr>
            <p:cNvSpPr txBox="1"/>
            <p:nvPr/>
          </p:nvSpPr>
          <p:spPr>
            <a:xfrm>
              <a:off x="672051" y="2194874"/>
              <a:ext cx="174599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20" action="ppaction://hlinksldjump"/>
                </a:rPr>
                <a:t>Académie de Bordeaux</a:t>
              </a:r>
              <a:endPara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cxnSp>
        <p:nvCxnSpPr>
          <p:cNvPr id="181" name="Connecteur droit 180">
            <a:extLst>
              <a:ext uri="{FF2B5EF4-FFF2-40B4-BE49-F238E27FC236}">
                <a16:creationId xmlns:a16="http://schemas.microsoft.com/office/drawing/2014/main" id="{4C29BD05-1BCD-5ECD-BAEB-B98FFC1E8915}"/>
              </a:ext>
            </a:extLst>
          </p:cNvPr>
          <p:cNvCxnSpPr>
            <a:cxnSpLocks/>
          </p:cNvCxnSpPr>
          <p:nvPr/>
        </p:nvCxnSpPr>
        <p:spPr>
          <a:xfrm>
            <a:off x="8128000" y="1491959"/>
            <a:ext cx="0" cy="5091197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182" name="Groupe 181">
            <a:extLst>
              <a:ext uri="{FF2B5EF4-FFF2-40B4-BE49-F238E27FC236}">
                <a16:creationId xmlns:a16="http://schemas.microsoft.com/office/drawing/2014/main" id="{D4B65FDB-3554-EFE8-1450-F504BDCE8185}"/>
              </a:ext>
            </a:extLst>
          </p:cNvPr>
          <p:cNvGrpSpPr/>
          <p:nvPr/>
        </p:nvGrpSpPr>
        <p:grpSpPr>
          <a:xfrm>
            <a:off x="8518176" y="2552827"/>
            <a:ext cx="1922076" cy="1218757"/>
            <a:chOff x="500775" y="1281971"/>
            <a:chExt cx="1922076" cy="1218757"/>
          </a:xfrm>
        </p:grpSpPr>
        <p:sp>
          <p:nvSpPr>
            <p:cNvPr id="183" name="Rectangle : coins arrondis 182">
              <a:extLst>
                <a:ext uri="{FF2B5EF4-FFF2-40B4-BE49-F238E27FC236}">
                  <a16:creationId xmlns:a16="http://schemas.microsoft.com/office/drawing/2014/main" id="{CA094FA9-BEA4-8294-EC59-4CD7B4FDF83A}"/>
                </a:ext>
              </a:extLst>
            </p:cNvPr>
            <p:cNvSpPr/>
            <p:nvPr/>
          </p:nvSpPr>
          <p:spPr>
            <a:xfrm>
              <a:off x="500775" y="1281971"/>
              <a:ext cx="1883600" cy="294697"/>
            </a:xfrm>
            <a:prstGeom prst="roundRect">
              <a:avLst/>
            </a:prstGeom>
            <a:solidFill>
              <a:srgbClr val="001F6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LIGUE DE PARIS / IDF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  <p:sp>
          <p:nvSpPr>
            <p:cNvPr id="185" name="Triangle 184">
              <a:extLst>
                <a:ext uri="{FF2B5EF4-FFF2-40B4-BE49-F238E27FC236}">
                  <a16:creationId xmlns:a16="http://schemas.microsoft.com/office/drawing/2014/main" id="{DD6CF8FA-48CA-667B-C230-027EDAFDDEFE}"/>
                </a:ext>
              </a:extLst>
            </p:cNvPr>
            <p:cNvSpPr/>
            <p:nvPr/>
          </p:nvSpPr>
          <p:spPr>
            <a:xfrm rot="5400000">
              <a:off x="490704" y="1757328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6" name="Triangle 185">
              <a:extLst>
                <a:ext uri="{FF2B5EF4-FFF2-40B4-BE49-F238E27FC236}">
                  <a16:creationId xmlns:a16="http://schemas.microsoft.com/office/drawing/2014/main" id="{ABDD5C39-AA6D-EDA0-884C-649005161153}"/>
                </a:ext>
              </a:extLst>
            </p:cNvPr>
            <p:cNvSpPr/>
            <p:nvPr/>
          </p:nvSpPr>
          <p:spPr>
            <a:xfrm rot="5400000">
              <a:off x="490704" y="2032819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7" name="Triangle 186">
              <a:extLst>
                <a:ext uri="{FF2B5EF4-FFF2-40B4-BE49-F238E27FC236}">
                  <a16:creationId xmlns:a16="http://schemas.microsoft.com/office/drawing/2014/main" id="{465C5C6B-325B-95A0-1309-2D90F8201323}"/>
                </a:ext>
              </a:extLst>
            </p:cNvPr>
            <p:cNvSpPr/>
            <p:nvPr/>
          </p:nvSpPr>
          <p:spPr>
            <a:xfrm rot="5400000">
              <a:off x="487580" y="2308311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8" name="ZoneTexte 187">
              <a:extLst>
                <a:ext uri="{FF2B5EF4-FFF2-40B4-BE49-F238E27FC236}">
                  <a16:creationId xmlns:a16="http://schemas.microsoft.com/office/drawing/2014/main" id="{4CF93F03-69A1-9944-17B4-02F7E8D754EF}"/>
                </a:ext>
              </a:extLst>
            </p:cNvPr>
            <p:cNvSpPr txBox="1"/>
            <p:nvPr/>
          </p:nvSpPr>
          <p:spPr>
            <a:xfrm>
              <a:off x="672051" y="1688137"/>
              <a:ext cx="175080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21" action="ppaction://hlinksldjump"/>
                </a:rPr>
                <a:t>Académie de Versailles</a:t>
              </a:r>
              <a:endPara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9" name="ZoneTexte 188">
              <a:extLst>
                <a:ext uri="{FF2B5EF4-FFF2-40B4-BE49-F238E27FC236}">
                  <a16:creationId xmlns:a16="http://schemas.microsoft.com/office/drawing/2014/main" id="{6CBCA277-8CB8-9BA1-2325-E80858527A46}"/>
                </a:ext>
              </a:extLst>
            </p:cNvPr>
            <p:cNvSpPr txBox="1"/>
            <p:nvPr/>
          </p:nvSpPr>
          <p:spPr>
            <a:xfrm>
              <a:off x="672051" y="1963627"/>
              <a:ext cx="153118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22" action="ppaction://hlinksldjump"/>
                </a:rPr>
                <a:t>Académie de Créteil</a:t>
              </a:r>
              <a:endPara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0" name="ZoneTexte 189">
              <a:extLst>
                <a:ext uri="{FF2B5EF4-FFF2-40B4-BE49-F238E27FC236}">
                  <a16:creationId xmlns:a16="http://schemas.microsoft.com/office/drawing/2014/main" id="{C8B7CA28-166C-D9E4-CF26-2247186F75D9}"/>
                </a:ext>
              </a:extLst>
            </p:cNvPr>
            <p:cNvSpPr txBox="1"/>
            <p:nvPr/>
          </p:nvSpPr>
          <p:spPr>
            <a:xfrm>
              <a:off x="672051" y="2239118"/>
              <a:ext cx="14382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23" action="ppaction://hlinksldjump"/>
                </a:rPr>
                <a:t>Académie de Paris</a:t>
              </a:r>
              <a:endPara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92" name="Groupe 191">
            <a:extLst>
              <a:ext uri="{FF2B5EF4-FFF2-40B4-BE49-F238E27FC236}">
                <a16:creationId xmlns:a16="http://schemas.microsoft.com/office/drawing/2014/main" id="{675FDEF6-A7DB-5AE0-89BA-963B0474890B}"/>
              </a:ext>
            </a:extLst>
          </p:cNvPr>
          <p:cNvGrpSpPr/>
          <p:nvPr/>
        </p:nvGrpSpPr>
        <p:grpSpPr>
          <a:xfrm>
            <a:off x="8521299" y="3896823"/>
            <a:ext cx="2493903" cy="667776"/>
            <a:chOff x="500773" y="1281971"/>
            <a:chExt cx="2493903" cy="667776"/>
          </a:xfrm>
        </p:grpSpPr>
        <p:sp>
          <p:nvSpPr>
            <p:cNvPr id="194" name="Rectangle : coins arrondis 193">
              <a:extLst>
                <a:ext uri="{FF2B5EF4-FFF2-40B4-BE49-F238E27FC236}">
                  <a16:creationId xmlns:a16="http://schemas.microsoft.com/office/drawing/2014/main" id="{E3168F8C-3EE5-74CF-B788-AFCD69B78116}"/>
                </a:ext>
              </a:extLst>
            </p:cNvPr>
            <p:cNvSpPr/>
            <p:nvPr/>
          </p:nvSpPr>
          <p:spPr>
            <a:xfrm>
              <a:off x="500773" y="1281971"/>
              <a:ext cx="2493903" cy="294697"/>
            </a:xfrm>
            <a:prstGeom prst="roundRect">
              <a:avLst/>
            </a:prstGeom>
            <a:solidFill>
              <a:srgbClr val="001F6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LIGUE DES PAYS DE LA LOIRE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  <p:sp>
          <p:nvSpPr>
            <p:cNvPr id="195" name="Triangle 194">
              <a:extLst>
                <a:ext uri="{FF2B5EF4-FFF2-40B4-BE49-F238E27FC236}">
                  <a16:creationId xmlns:a16="http://schemas.microsoft.com/office/drawing/2014/main" id="{3CC64DA6-8804-62A5-BBF3-535453DA862E}"/>
                </a:ext>
              </a:extLst>
            </p:cNvPr>
            <p:cNvSpPr/>
            <p:nvPr/>
          </p:nvSpPr>
          <p:spPr>
            <a:xfrm rot="5400000">
              <a:off x="490704" y="1757328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6" name="ZoneTexte 195">
              <a:extLst>
                <a:ext uri="{FF2B5EF4-FFF2-40B4-BE49-F238E27FC236}">
                  <a16:creationId xmlns:a16="http://schemas.microsoft.com/office/drawing/2014/main" id="{9A914398-0A99-02C8-4FD6-5F3935F34720}"/>
                </a:ext>
              </a:extLst>
            </p:cNvPr>
            <p:cNvSpPr txBox="1">
              <a:spLocks/>
            </p:cNvSpPr>
            <p:nvPr/>
          </p:nvSpPr>
          <p:spPr>
            <a:xfrm>
              <a:off x="672051" y="1688137"/>
              <a:ext cx="156485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24" action="ppaction://hlinksldjump"/>
                </a:rPr>
                <a:t>Académie de Nantes</a:t>
              </a:r>
              <a:endPara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28AB1CC6-E37D-F3E8-0785-2ECDB0D8587E}"/>
              </a:ext>
            </a:extLst>
          </p:cNvPr>
          <p:cNvGrpSpPr/>
          <p:nvPr/>
        </p:nvGrpSpPr>
        <p:grpSpPr>
          <a:xfrm>
            <a:off x="8571797" y="1268915"/>
            <a:ext cx="3005706" cy="1175051"/>
            <a:chOff x="8571797" y="1268915"/>
            <a:chExt cx="3005706" cy="1175051"/>
          </a:xfrm>
        </p:grpSpPr>
        <p:grpSp>
          <p:nvGrpSpPr>
            <p:cNvPr id="175" name="Groupe 174">
              <a:extLst>
                <a:ext uri="{FF2B5EF4-FFF2-40B4-BE49-F238E27FC236}">
                  <a16:creationId xmlns:a16="http://schemas.microsoft.com/office/drawing/2014/main" id="{B4F7E6F4-7757-673F-6A1F-693DB5F8B286}"/>
                </a:ext>
              </a:extLst>
            </p:cNvPr>
            <p:cNvGrpSpPr/>
            <p:nvPr/>
          </p:nvGrpSpPr>
          <p:grpSpPr>
            <a:xfrm>
              <a:off x="8571797" y="1268915"/>
              <a:ext cx="3005706" cy="884651"/>
              <a:chOff x="500775" y="1281971"/>
              <a:chExt cx="3005706" cy="884651"/>
            </a:xfrm>
          </p:grpSpPr>
          <p:sp>
            <p:nvSpPr>
              <p:cNvPr id="176" name="Rectangle : coins arrondis 175">
                <a:extLst>
                  <a:ext uri="{FF2B5EF4-FFF2-40B4-BE49-F238E27FC236}">
                    <a16:creationId xmlns:a16="http://schemas.microsoft.com/office/drawing/2014/main" id="{820B80EF-BF4F-02D7-253D-E7E9EDFE2FAF}"/>
                  </a:ext>
                </a:extLst>
              </p:cNvPr>
              <p:cNvSpPr/>
              <p:nvPr/>
            </p:nvSpPr>
            <p:spPr>
              <a:xfrm>
                <a:off x="500775" y="1281971"/>
                <a:ext cx="1705669" cy="294697"/>
              </a:xfrm>
              <a:prstGeom prst="roundRect">
                <a:avLst/>
              </a:prstGeom>
              <a:solidFill>
                <a:srgbClr val="001F60"/>
              </a:solidFill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Gisha" pitchFamily="34" charset="-79"/>
                  </a:rPr>
                  <a:t>LIGUE D’OCCITANIE</a:t>
                </a:r>
                <a:endPara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endParaRPr>
              </a:p>
            </p:txBody>
          </p:sp>
          <p:sp>
            <p:nvSpPr>
              <p:cNvPr id="177" name="Triangle 176">
                <a:extLst>
                  <a:ext uri="{FF2B5EF4-FFF2-40B4-BE49-F238E27FC236}">
                    <a16:creationId xmlns:a16="http://schemas.microsoft.com/office/drawing/2014/main" id="{7A7F21C4-8FF9-56D4-2673-53DAA3C0A3D4}"/>
                  </a:ext>
                </a:extLst>
              </p:cNvPr>
              <p:cNvSpPr/>
              <p:nvPr/>
            </p:nvSpPr>
            <p:spPr>
              <a:xfrm rot="5400000">
                <a:off x="490704" y="1698713"/>
                <a:ext cx="149027" cy="122638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78" name="Triangle 177">
                <a:extLst>
                  <a:ext uri="{FF2B5EF4-FFF2-40B4-BE49-F238E27FC236}">
                    <a16:creationId xmlns:a16="http://schemas.microsoft.com/office/drawing/2014/main" id="{54C8DBB5-6C48-88AC-5AE0-2C4B09612A89}"/>
                  </a:ext>
                </a:extLst>
              </p:cNvPr>
              <p:cNvSpPr/>
              <p:nvPr/>
            </p:nvSpPr>
            <p:spPr>
              <a:xfrm rot="5400000">
                <a:off x="490704" y="1974204"/>
                <a:ext cx="149027" cy="122638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79" name="ZoneTexte 178">
                <a:extLst>
                  <a:ext uri="{FF2B5EF4-FFF2-40B4-BE49-F238E27FC236}">
                    <a16:creationId xmlns:a16="http://schemas.microsoft.com/office/drawing/2014/main" id="{9CE80501-3B11-A0EB-B3A7-8D73C698F76B}"/>
                  </a:ext>
                </a:extLst>
              </p:cNvPr>
              <p:cNvSpPr txBox="1"/>
              <p:nvPr/>
            </p:nvSpPr>
            <p:spPr>
              <a:xfrm>
                <a:off x="672051" y="1629522"/>
                <a:ext cx="267733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  <a:hlinkClick r:id="rId25" action="ppaction://hlinksldjump"/>
                  </a:rPr>
                  <a:t>Académie de Toulouse </a:t>
                </a:r>
                <a:r>
                  <a:rPr kumimoji="0" lang="fr-FR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  <a:hlinkClick r:id="rId25" action="ppaction://hlinksldjump"/>
                  </a:rPr>
                  <a:t>(09 – 12 -32 – 65)</a:t>
                </a:r>
                <a:endPara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80" name="ZoneTexte 179">
                <a:extLst>
                  <a:ext uri="{FF2B5EF4-FFF2-40B4-BE49-F238E27FC236}">
                    <a16:creationId xmlns:a16="http://schemas.microsoft.com/office/drawing/2014/main" id="{72491DF8-1176-2E67-E618-AB04DEFD7BB0}"/>
                  </a:ext>
                </a:extLst>
              </p:cNvPr>
              <p:cNvSpPr txBox="1"/>
              <p:nvPr/>
            </p:nvSpPr>
            <p:spPr>
              <a:xfrm>
                <a:off x="672051" y="1905012"/>
                <a:ext cx="283443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  <a:hlinkClick r:id="rId26" action="ppaction://hlinksldjump"/>
                  </a:rPr>
                  <a:t>Académie de Toulouse </a:t>
                </a:r>
                <a:r>
                  <a:rPr kumimoji="0" lang="fr-FR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  <a:hlinkClick r:id="rId26" action="ppaction://hlinksldjump"/>
                  </a:rPr>
                  <a:t>(31 – 46 – 82 – 81)</a:t>
                </a:r>
                <a:endPara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Triangle 6">
              <a:extLst>
                <a:ext uri="{FF2B5EF4-FFF2-40B4-BE49-F238E27FC236}">
                  <a16:creationId xmlns:a16="http://schemas.microsoft.com/office/drawing/2014/main" id="{76A18908-5396-7F65-5F71-7C76186636FB}"/>
                </a:ext>
              </a:extLst>
            </p:cNvPr>
            <p:cNvSpPr/>
            <p:nvPr/>
          </p:nvSpPr>
          <p:spPr>
            <a:xfrm rot="5400000">
              <a:off x="8561726" y="2251548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810A1116-C1D2-DAA3-38FB-F07CAD48259B}"/>
                </a:ext>
              </a:extLst>
            </p:cNvPr>
            <p:cNvSpPr txBox="1"/>
            <p:nvPr/>
          </p:nvSpPr>
          <p:spPr>
            <a:xfrm>
              <a:off x="8743073" y="2182356"/>
              <a:ext cx="184377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27" action="ppaction://hlinksldjump"/>
                </a:rPr>
                <a:t>Académie de Montpellier</a:t>
              </a:r>
              <a:endPara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63E0E12-9BF7-A3A0-BC70-6FC1E0176EEA}"/>
              </a:ext>
            </a:extLst>
          </p:cNvPr>
          <p:cNvGrpSpPr/>
          <p:nvPr/>
        </p:nvGrpSpPr>
        <p:grpSpPr>
          <a:xfrm>
            <a:off x="8507353" y="4675274"/>
            <a:ext cx="3362908" cy="1243100"/>
            <a:chOff x="8507353" y="4929269"/>
            <a:chExt cx="3362908" cy="1243100"/>
          </a:xfrm>
        </p:grpSpPr>
        <p:sp>
          <p:nvSpPr>
            <p:cNvPr id="198" name="Rectangle : coins arrondis 197">
              <a:extLst>
                <a:ext uri="{FF2B5EF4-FFF2-40B4-BE49-F238E27FC236}">
                  <a16:creationId xmlns:a16="http://schemas.microsoft.com/office/drawing/2014/main" id="{DA9EBD72-FA32-05BE-CA70-58515564ABF2}"/>
                </a:ext>
              </a:extLst>
            </p:cNvPr>
            <p:cNvSpPr/>
            <p:nvPr/>
          </p:nvSpPr>
          <p:spPr>
            <a:xfrm>
              <a:off x="8507353" y="4929269"/>
              <a:ext cx="1101924" cy="294697"/>
            </a:xfrm>
            <a:prstGeom prst="roundRect">
              <a:avLst/>
            </a:prstGeom>
            <a:solidFill>
              <a:srgbClr val="001F6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DOM-TOM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  <p:sp>
          <p:nvSpPr>
            <p:cNvPr id="10" name="Triangle 9">
              <a:extLst>
                <a:ext uri="{FF2B5EF4-FFF2-40B4-BE49-F238E27FC236}">
                  <a16:creationId xmlns:a16="http://schemas.microsoft.com/office/drawing/2014/main" id="{631895EA-E10B-D761-F05B-FE30B6ACF10D}"/>
                </a:ext>
              </a:extLst>
            </p:cNvPr>
            <p:cNvSpPr/>
            <p:nvPr/>
          </p:nvSpPr>
          <p:spPr>
            <a:xfrm rot="5400000">
              <a:off x="8511230" y="5402352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CADD47A-9CB3-7138-02A9-E65CC2D5E989}"/>
                </a:ext>
              </a:extLst>
            </p:cNvPr>
            <p:cNvSpPr txBox="1">
              <a:spLocks/>
            </p:cNvSpPr>
            <p:nvPr/>
          </p:nvSpPr>
          <p:spPr>
            <a:xfrm>
              <a:off x="8692577" y="5255853"/>
              <a:ext cx="232262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28" action="ppaction://hlinksldjump"/>
                </a:rPr>
                <a:t>Nouvelle Calédonie – Mayotte – La Réunion – Guadeloupe</a:t>
              </a:r>
              <a:endPara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" name="Triangle 11">
              <a:extLst>
                <a:ext uri="{FF2B5EF4-FFF2-40B4-BE49-F238E27FC236}">
                  <a16:creationId xmlns:a16="http://schemas.microsoft.com/office/drawing/2014/main" id="{7232C924-3D6F-EB60-B570-D3929995C2EA}"/>
                </a:ext>
              </a:extLst>
            </p:cNvPr>
            <p:cNvSpPr/>
            <p:nvPr/>
          </p:nvSpPr>
          <p:spPr>
            <a:xfrm rot="5400000">
              <a:off x="8511230" y="5916574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BE2C5CE-5BC8-CCC8-A9A3-13986778750F}"/>
                </a:ext>
              </a:extLst>
            </p:cNvPr>
            <p:cNvSpPr txBox="1">
              <a:spLocks/>
            </p:cNvSpPr>
            <p:nvPr/>
          </p:nvSpPr>
          <p:spPr>
            <a:xfrm>
              <a:off x="8692576" y="5741482"/>
              <a:ext cx="317768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29" action="ppaction://hlinksldjump"/>
                </a:rPr>
                <a:t>Polynésie Française – Martinique – Guyane – Saint-Martin – Saint-Pierre-et-Miquelon</a:t>
              </a:r>
              <a:endPara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55FA69E-91FD-21DC-3A04-1AAB79532113}"/>
              </a:ext>
            </a:extLst>
          </p:cNvPr>
          <p:cNvGrpSpPr/>
          <p:nvPr/>
        </p:nvGrpSpPr>
        <p:grpSpPr>
          <a:xfrm>
            <a:off x="8507353" y="6057616"/>
            <a:ext cx="2208843" cy="623500"/>
            <a:chOff x="8507353" y="6006817"/>
            <a:chExt cx="2208843" cy="623500"/>
          </a:xfrm>
        </p:grpSpPr>
        <p:sp>
          <p:nvSpPr>
            <p:cNvPr id="201" name="Rectangle : coins arrondis 200">
              <a:extLst>
                <a:ext uri="{FF2B5EF4-FFF2-40B4-BE49-F238E27FC236}">
                  <a16:creationId xmlns:a16="http://schemas.microsoft.com/office/drawing/2014/main" id="{C164F3C1-BC75-8976-99C1-605C1A452BF1}"/>
                </a:ext>
              </a:extLst>
            </p:cNvPr>
            <p:cNvSpPr/>
            <p:nvPr/>
          </p:nvSpPr>
          <p:spPr>
            <a:xfrm>
              <a:off x="8507353" y="6006817"/>
              <a:ext cx="2208843" cy="294697"/>
            </a:xfrm>
            <a:prstGeom prst="roundRect">
              <a:avLst/>
            </a:prstGeom>
            <a:solidFill>
              <a:srgbClr val="001F6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RÉFÉRENTS NATIONAUX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  <p:sp>
          <p:nvSpPr>
            <p:cNvPr id="15" name="Triangle 14">
              <a:extLst>
                <a:ext uri="{FF2B5EF4-FFF2-40B4-BE49-F238E27FC236}">
                  <a16:creationId xmlns:a16="http://schemas.microsoft.com/office/drawing/2014/main" id="{5CE2F65A-111B-F6AA-2E32-990C49A17D56}"/>
                </a:ext>
              </a:extLst>
            </p:cNvPr>
            <p:cNvSpPr/>
            <p:nvPr/>
          </p:nvSpPr>
          <p:spPr>
            <a:xfrm rot="5400000">
              <a:off x="8495374" y="6437898"/>
              <a:ext cx="149027" cy="12263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D1F9DE57-4BD8-78F2-3377-84CA44902737}"/>
                </a:ext>
              </a:extLst>
            </p:cNvPr>
            <p:cNvSpPr txBox="1">
              <a:spLocks/>
            </p:cNvSpPr>
            <p:nvPr/>
          </p:nvSpPr>
          <p:spPr>
            <a:xfrm>
              <a:off x="8676721" y="6368707"/>
              <a:ext cx="155683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30" action="ppaction://hlinksldjump"/>
                </a:rPr>
                <a:t>Référents Nationaux</a:t>
              </a:r>
              <a:endPara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6915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lide Number Placeholder 4">
            <a:extLst>
              <a:ext uri="{FF2B5EF4-FFF2-40B4-BE49-F238E27FC236}">
                <a16:creationId xmlns:a16="http://schemas.microsoft.com/office/drawing/2014/main" id="{821A1ACE-4806-1BFD-598A-7AD243A8F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5367A767-978C-A7D2-FAFF-E4C4228AA270}"/>
              </a:ext>
            </a:extLst>
          </p:cNvPr>
          <p:cNvGrpSpPr/>
          <p:nvPr/>
        </p:nvGrpSpPr>
        <p:grpSpPr>
          <a:xfrm>
            <a:off x="4945532" y="-12604"/>
            <a:ext cx="6727858" cy="6703200"/>
            <a:chOff x="4894733" y="-165001"/>
            <a:chExt cx="6727858" cy="6703913"/>
          </a:xfrm>
        </p:grpSpPr>
        <p:pic>
          <p:nvPicPr>
            <p:cNvPr id="23" name="Image 22" descr="Une image contenant carte, texte&#10;&#10;Description générée automatiquement">
              <a:extLst>
                <a:ext uri="{FF2B5EF4-FFF2-40B4-BE49-F238E27FC236}">
                  <a16:creationId xmlns:a16="http://schemas.microsoft.com/office/drawing/2014/main" id="{910E566A-E6EC-203D-C4F6-D30BD99FCF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27811" y="-165001"/>
              <a:ext cx="6494780" cy="6703913"/>
            </a:xfrm>
            <a:prstGeom prst="rect">
              <a:avLst/>
            </a:prstGeom>
            <a:noFill/>
          </p:spPr>
        </p:pic>
        <p:pic>
          <p:nvPicPr>
            <p:cNvPr id="27" name="Image 26" descr="Une image contenant texte, Police, logo, Graphique&#10;&#10;Description générée automatiquement">
              <a:hlinkClick r:id="rId3" action="ppaction://hlinksldjump"/>
              <a:extLst>
                <a:ext uri="{FF2B5EF4-FFF2-40B4-BE49-F238E27FC236}">
                  <a16:creationId xmlns:a16="http://schemas.microsoft.com/office/drawing/2014/main" id="{38A883B5-D4D4-B479-A85B-EEFC2E887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29669" y="291303"/>
              <a:ext cx="433237" cy="436125"/>
            </a:xfrm>
            <a:prstGeom prst="rect">
              <a:avLst/>
            </a:prstGeom>
          </p:spPr>
        </p:pic>
        <p:pic>
          <p:nvPicPr>
            <p:cNvPr id="29" name="Image 28" descr="Une image contenant texte, Police, logo, Graphique&#10;&#10;Description générée automatiquement">
              <a:hlinkClick r:id="rId5" action="ppaction://hlinksldjump"/>
              <a:extLst>
                <a:ext uri="{FF2B5EF4-FFF2-40B4-BE49-F238E27FC236}">
                  <a16:creationId xmlns:a16="http://schemas.microsoft.com/office/drawing/2014/main" id="{66CBFB37-959A-31AD-E111-ADF5943CEF6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26780" y="866780"/>
              <a:ext cx="436126" cy="436126"/>
            </a:xfrm>
            <a:prstGeom prst="rect">
              <a:avLst/>
            </a:prstGeom>
          </p:spPr>
        </p:pic>
        <p:pic>
          <p:nvPicPr>
            <p:cNvPr id="31" name="Image 30" descr="Une image contenant texte, Police, logo, Graphique&#10;&#10;Description générée automatiquement">
              <a:hlinkClick r:id="rId7" action="ppaction://hlinksldjump"/>
              <a:extLst>
                <a:ext uri="{FF2B5EF4-FFF2-40B4-BE49-F238E27FC236}">
                  <a16:creationId xmlns:a16="http://schemas.microsoft.com/office/drawing/2014/main" id="{265B4108-9CE6-BD26-5DF8-28F8B261E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60601" y="1887369"/>
              <a:ext cx="450389" cy="436126"/>
            </a:xfrm>
            <a:prstGeom prst="rect">
              <a:avLst/>
            </a:prstGeom>
          </p:spPr>
        </p:pic>
        <p:pic>
          <p:nvPicPr>
            <p:cNvPr id="33" name="Image 32" descr="Une image contenant texte, Police, logo, capture d’écran&#10;&#10;Description générée automatiquement">
              <a:hlinkClick r:id="rId9" action="ppaction://hlinksldjump"/>
              <a:extLst>
                <a:ext uri="{FF2B5EF4-FFF2-40B4-BE49-F238E27FC236}">
                  <a16:creationId xmlns:a16="http://schemas.microsoft.com/office/drawing/2014/main" id="{200F5179-5641-23E8-02E3-4B73C513A6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421979" y="1206146"/>
              <a:ext cx="627792" cy="436126"/>
            </a:xfrm>
            <a:prstGeom prst="rect">
              <a:avLst/>
            </a:prstGeom>
          </p:spPr>
        </p:pic>
        <p:pic>
          <p:nvPicPr>
            <p:cNvPr id="35" name="Image 34" descr="Une image contenant texte, Police, logo, Graphique&#10;&#10;Description générée automatiquement">
              <a:hlinkClick r:id="rId11" action="ppaction://hlinksldjump"/>
              <a:extLst>
                <a:ext uri="{FF2B5EF4-FFF2-40B4-BE49-F238E27FC236}">
                  <a16:creationId xmlns:a16="http://schemas.microsoft.com/office/drawing/2014/main" id="{2B9FB5A4-F6C1-9B00-A782-96529EF610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879049" y="2434124"/>
              <a:ext cx="450389" cy="436126"/>
            </a:xfrm>
            <a:prstGeom prst="rect">
              <a:avLst/>
            </a:prstGeom>
          </p:spPr>
        </p:pic>
        <p:pic>
          <p:nvPicPr>
            <p:cNvPr id="36" name="Image 35" descr="Une image contenant texte, Police, logo, Graphique&#10;&#10;Description générée automatiquement">
              <a:hlinkClick r:id="rId13" action="ppaction://hlinksldjump"/>
              <a:extLst>
                <a:ext uri="{FF2B5EF4-FFF2-40B4-BE49-F238E27FC236}">
                  <a16:creationId xmlns:a16="http://schemas.microsoft.com/office/drawing/2014/main" id="{6B8A9B9B-28CA-6E10-6382-E6D7A9BEB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7181025" y="3439686"/>
              <a:ext cx="481907" cy="436126"/>
            </a:xfrm>
            <a:prstGeom prst="rect">
              <a:avLst/>
            </a:prstGeom>
          </p:spPr>
        </p:pic>
        <p:pic>
          <p:nvPicPr>
            <p:cNvPr id="37" name="Image 36" descr="Une image contenant texte, Police, logo, Graphique&#10;&#10;Description générée automatiquement">
              <a:hlinkClick r:id="rId15" action="ppaction://hlinksldjump"/>
              <a:extLst>
                <a:ext uri="{FF2B5EF4-FFF2-40B4-BE49-F238E27FC236}">
                  <a16:creationId xmlns:a16="http://schemas.microsoft.com/office/drawing/2014/main" id="{655A37F7-19E9-440E-F9AD-52FEBA6095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088484" y="4667664"/>
              <a:ext cx="481907" cy="436126"/>
            </a:xfrm>
            <a:prstGeom prst="rect">
              <a:avLst/>
            </a:prstGeom>
          </p:spPr>
        </p:pic>
        <p:pic>
          <p:nvPicPr>
            <p:cNvPr id="38" name="Image 37" descr="Une image contenant texte, Police, logo, Graphique&#10;&#10;Description générée automatiquement">
              <a:hlinkClick r:id="rId17" action="ppaction://hlinksldjump"/>
              <a:extLst>
                <a:ext uri="{FF2B5EF4-FFF2-40B4-BE49-F238E27FC236}">
                  <a16:creationId xmlns:a16="http://schemas.microsoft.com/office/drawing/2014/main" id="{8684C30C-057C-8658-EE51-B4469002DD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7977830" y="5216118"/>
              <a:ext cx="481907" cy="436126"/>
            </a:xfrm>
            <a:prstGeom prst="rect">
              <a:avLst/>
            </a:prstGeom>
          </p:spPr>
        </p:pic>
        <p:pic>
          <p:nvPicPr>
            <p:cNvPr id="39" name="Image 38" descr="Une image contenant texte, Police, logo, blanc&#10;&#10;Description générée automatiquement">
              <a:hlinkClick r:id="rId19" action="ppaction://hlinksldjump"/>
              <a:extLst>
                <a:ext uri="{FF2B5EF4-FFF2-40B4-BE49-F238E27FC236}">
                  <a16:creationId xmlns:a16="http://schemas.microsoft.com/office/drawing/2014/main" id="{3C0FAF23-7534-882A-8735-DCA872D23C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8844843" y="5434181"/>
              <a:ext cx="574448" cy="436125"/>
            </a:xfrm>
            <a:prstGeom prst="rect">
              <a:avLst/>
            </a:prstGeom>
          </p:spPr>
        </p:pic>
        <p:pic>
          <p:nvPicPr>
            <p:cNvPr id="40" name="Graphique 39">
              <a:hlinkClick r:id="rId21" action="ppaction://hlinksldjump"/>
              <a:extLst>
                <a:ext uri="{FF2B5EF4-FFF2-40B4-BE49-F238E27FC236}">
                  <a16:creationId xmlns:a16="http://schemas.microsoft.com/office/drawing/2014/main" id="{6D2E0053-276B-B474-7898-52028495B83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10233717" y="5201080"/>
              <a:ext cx="574448" cy="436125"/>
            </a:xfrm>
            <a:prstGeom prst="rect">
              <a:avLst/>
            </a:prstGeom>
          </p:spPr>
        </p:pic>
        <p:pic>
          <p:nvPicPr>
            <p:cNvPr id="43" name="Image 42" descr="Une image contenant texte, Police, logo, Graphique&#10;&#10;Description générée automatiquement">
              <a:hlinkClick r:id="rId23" action="ppaction://hlinksldjump"/>
              <a:extLst>
                <a:ext uri="{FF2B5EF4-FFF2-40B4-BE49-F238E27FC236}">
                  <a16:creationId xmlns:a16="http://schemas.microsoft.com/office/drawing/2014/main" id="{C682CF90-A01F-C10B-11E1-9A73D22BED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10903266" y="5210218"/>
              <a:ext cx="439098" cy="442025"/>
            </a:xfrm>
            <a:prstGeom prst="rect">
              <a:avLst/>
            </a:prstGeom>
          </p:spPr>
        </p:pic>
        <p:pic>
          <p:nvPicPr>
            <p:cNvPr id="44" name="Image 43" descr="Une image contenant texte, Police, logo, Graphique&#10;&#10;Description générée automatiquement">
              <a:hlinkClick r:id="rId25" action="ppaction://hlinksldjump"/>
              <a:extLst>
                <a:ext uri="{FF2B5EF4-FFF2-40B4-BE49-F238E27FC236}">
                  <a16:creationId xmlns:a16="http://schemas.microsoft.com/office/drawing/2014/main" id="{D4AA1843-B723-598A-AC2B-439C6BCB6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10099980" y="4386370"/>
              <a:ext cx="531861" cy="436126"/>
            </a:xfrm>
            <a:prstGeom prst="rect">
              <a:avLst/>
            </a:prstGeom>
          </p:spPr>
        </p:pic>
        <p:pic>
          <p:nvPicPr>
            <p:cNvPr id="45" name="Image 44" descr="Une image contenant texte, Police, logo, Graphique&#10;&#10;Description générée automatiquement">
              <a:hlinkClick r:id="rId27" action="ppaction://hlinksldjump"/>
              <a:extLst>
                <a:ext uri="{FF2B5EF4-FFF2-40B4-BE49-F238E27FC236}">
                  <a16:creationId xmlns:a16="http://schemas.microsoft.com/office/drawing/2014/main" id="{3EEECD26-C939-46E9-9BB8-3AA07FBA24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9881917" y="3760952"/>
              <a:ext cx="436126" cy="436126"/>
            </a:xfrm>
            <a:prstGeom prst="rect">
              <a:avLst/>
            </a:prstGeom>
          </p:spPr>
        </p:pic>
        <p:pic>
          <p:nvPicPr>
            <p:cNvPr id="46" name="Image 45" descr="Une image contenant texte, Police, capture d’écran, blanc&#10;&#10;Description générée automatiquement">
              <a:hlinkClick r:id="rId29" action="ppaction://hlinksldjump"/>
              <a:extLst>
                <a:ext uri="{FF2B5EF4-FFF2-40B4-BE49-F238E27FC236}">
                  <a16:creationId xmlns:a16="http://schemas.microsoft.com/office/drawing/2014/main" id="{8C6FAB77-D4DD-DAC9-32D5-C86DF3B783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8806806" y="3866355"/>
              <a:ext cx="771409" cy="436126"/>
            </a:xfrm>
            <a:prstGeom prst="rect">
              <a:avLst/>
            </a:prstGeom>
          </p:spPr>
        </p:pic>
        <p:pic>
          <p:nvPicPr>
            <p:cNvPr id="49" name="Image 48" descr="Une image contenant texte, Police, logo, Graphique&#10;&#10;Description générée automatiquement">
              <a:hlinkClick r:id="rId31" action="ppaction://hlinksldjump"/>
              <a:extLst>
                <a:ext uri="{FF2B5EF4-FFF2-40B4-BE49-F238E27FC236}">
                  <a16:creationId xmlns:a16="http://schemas.microsoft.com/office/drawing/2014/main" id="{30B30675-09AC-A616-05D2-FFDF50490A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8126253" y="3755392"/>
              <a:ext cx="475941" cy="433106"/>
            </a:xfrm>
            <a:prstGeom prst="rect">
              <a:avLst/>
            </a:prstGeom>
          </p:spPr>
        </p:pic>
        <p:pic>
          <p:nvPicPr>
            <p:cNvPr id="50" name="Image 49" descr="Une image contenant texte, Police, logo, Graphique&#10;&#10;Description générée automatiquement">
              <a:hlinkClick r:id="rId33" action="ppaction://hlinksldjump"/>
              <a:extLst>
                <a:ext uri="{FF2B5EF4-FFF2-40B4-BE49-F238E27FC236}">
                  <a16:creationId xmlns:a16="http://schemas.microsoft.com/office/drawing/2014/main" id="{492308C4-1636-8975-7610-4C29051972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10365910" y="2679017"/>
              <a:ext cx="548586" cy="436126"/>
            </a:xfrm>
            <a:prstGeom prst="rect">
              <a:avLst/>
            </a:prstGeom>
          </p:spPr>
        </p:pic>
        <p:pic>
          <p:nvPicPr>
            <p:cNvPr id="51" name="Image 50" descr="Une image contenant texte, Police, logo, Graphique&#10;&#10;Description générée automatiquement">
              <a:hlinkClick r:id="rId35" action="ppaction://hlinksldjump"/>
              <a:extLst>
                <a:ext uri="{FF2B5EF4-FFF2-40B4-BE49-F238E27FC236}">
                  <a16:creationId xmlns:a16="http://schemas.microsoft.com/office/drawing/2014/main" id="{08231A58-C7C1-9B50-6F20-99C2B02C0E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9427858" y="2679017"/>
              <a:ext cx="454059" cy="457086"/>
            </a:xfrm>
            <a:prstGeom prst="rect">
              <a:avLst/>
            </a:prstGeom>
          </p:spPr>
        </p:pic>
        <p:pic>
          <p:nvPicPr>
            <p:cNvPr id="52" name="Image 51" descr="Une image contenant texte, Police, logo, Graphique&#10;&#10;Description générée automatiquement">
              <a:hlinkClick r:id="rId37" action="ppaction://hlinksldjump"/>
              <a:extLst>
                <a:ext uri="{FF2B5EF4-FFF2-40B4-BE49-F238E27FC236}">
                  <a16:creationId xmlns:a16="http://schemas.microsoft.com/office/drawing/2014/main" id="{1C83E518-D3BB-0114-03FE-BB5B60AA4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10207044" y="1507550"/>
              <a:ext cx="627793" cy="433106"/>
            </a:xfrm>
            <a:prstGeom prst="rect">
              <a:avLst/>
            </a:prstGeom>
          </p:spPr>
        </p:pic>
        <p:pic>
          <p:nvPicPr>
            <p:cNvPr id="55" name="Image 54" descr="Une image contenant texte, Police, logo, blanc&#10;&#10;Description générée automatiquement">
              <a:hlinkClick r:id="rId39" action="ppaction://hlinksldjump"/>
              <a:extLst>
                <a:ext uri="{FF2B5EF4-FFF2-40B4-BE49-F238E27FC236}">
                  <a16:creationId xmlns:a16="http://schemas.microsoft.com/office/drawing/2014/main" id="{FA659FE9-AA2B-62C4-57EE-001AD761F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8021144" y="2519855"/>
              <a:ext cx="686157" cy="433106"/>
            </a:xfrm>
            <a:prstGeom prst="rect">
              <a:avLst/>
            </a:prstGeom>
          </p:spPr>
        </p:pic>
        <p:pic>
          <p:nvPicPr>
            <p:cNvPr id="56" name="Image 55" descr="Une image contenant texte, Police, logo, Graphique&#10;&#10;Description générée automatiquement">
              <a:hlinkClick r:id="rId41" action="ppaction://hlinksldjump"/>
              <a:extLst>
                <a:ext uri="{FF2B5EF4-FFF2-40B4-BE49-F238E27FC236}">
                  <a16:creationId xmlns:a16="http://schemas.microsoft.com/office/drawing/2014/main" id="{0E80E513-DEB3-1826-8D77-33C0FC67B4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8340707" y="1513744"/>
              <a:ext cx="268829" cy="210359"/>
            </a:xfrm>
            <a:prstGeom prst="rect">
              <a:avLst/>
            </a:prstGeom>
          </p:spPr>
        </p:pic>
        <p:pic>
          <p:nvPicPr>
            <p:cNvPr id="57" name="Image 56" descr="Une image contenant texte, Police, logo, Graphique&#10;&#10;Description générée automatiquement">
              <a:hlinkClick r:id="rId43" action="ppaction://hlinksldjump"/>
              <a:extLst>
                <a:ext uri="{FF2B5EF4-FFF2-40B4-BE49-F238E27FC236}">
                  <a16:creationId xmlns:a16="http://schemas.microsoft.com/office/drawing/2014/main" id="{E34536AE-761F-D502-71DD-357B1280D0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4"/>
            <a:stretch>
              <a:fillRect/>
            </a:stretch>
          </p:blipFill>
          <p:spPr>
            <a:xfrm>
              <a:off x="8888832" y="1789371"/>
              <a:ext cx="204413" cy="197241"/>
            </a:xfrm>
            <a:prstGeom prst="rect">
              <a:avLst/>
            </a:prstGeom>
          </p:spPr>
        </p:pic>
        <p:pic>
          <p:nvPicPr>
            <p:cNvPr id="58" name="Image 57" descr="Une image contenant texte, Police, logo, Graphique&#10;&#10;Description générée automatiquement">
              <a:hlinkClick r:id="rId45" action="ppaction://hlinksldjump"/>
              <a:extLst>
                <a:ext uri="{FF2B5EF4-FFF2-40B4-BE49-F238E27FC236}">
                  <a16:creationId xmlns:a16="http://schemas.microsoft.com/office/drawing/2014/main" id="{7FDCC2E5-1EAA-2C56-B9DB-DEBDAFF5D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8640430" y="1702532"/>
              <a:ext cx="204413" cy="204413"/>
            </a:xfrm>
            <a:prstGeom prst="rect">
              <a:avLst/>
            </a:prstGeom>
          </p:spPr>
        </p:pic>
        <p:pic>
          <p:nvPicPr>
            <p:cNvPr id="62" name="Image 61" descr="Une image contenant texte, logo, Police, Graphique&#10;&#10;Description générée automatiquement">
              <a:hlinkClick r:id="rId47" action="ppaction://hlinksldjump"/>
              <a:extLst>
                <a:ext uri="{FF2B5EF4-FFF2-40B4-BE49-F238E27FC236}">
                  <a16:creationId xmlns:a16="http://schemas.microsoft.com/office/drawing/2014/main" id="{DF4EEACC-29AB-036C-40C0-373639D9A4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8"/>
            <a:srcRect l="56040" b="13644"/>
            <a:stretch/>
          </p:blipFill>
          <p:spPr>
            <a:xfrm>
              <a:off x="10959538" y="1804738"/>
              <a:ext cx="539453" cy="436126"/>
            </a:xfrm>
            <a:prstGeom prst="rect">
              <a:avLst/>
            </a:prstGeom>
          </p:spPr>
        </p:pic>
        <p:pic>
          <p:nvPicPr>
            <p:cNvPr id="64" name="Image 63" descr="Une image contenant texte, Police, logo, Graphique&#10;&#10;Description générée automatiquement">
              <a:hlinkClick r:id="rId49" action="ppaction://hlinksldjump"/>
              <a:extLst>
                <a:ext uri="{FF2B5EF4-FFF2-40B4-BE49-F238E27FC236}">
                  <a16:creationId xmlns:a16="http://schemas.microsoft.com/office/drawing/2014/main" id="{330FDAB5-E88F-CFF2-4BF9-4E8899BBEE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0"/>
            <a:stretch>
              <a:fillRect/>
            </a:stretch>
          </p:blipFill>
          <p:spPr>
            <a:xfrm>
              <a:off x="9449218" y="1581746"/>
              <a:ext cx="442499" cy="445983"/>
            </a:xfrm>
            <a:prstGeom prst="rect">
              <a:avLst/>
            </a:prstGeom>
          </p:spPr>
        </p:pic>
        <p:cxnSp>
          <p:nvCxnSpPr>
            <p:cNvPr id="66" name="Connecteur droit 65">
              <a:extLst>
                <a:ext uri="{FF2B5EF4-FFF2-40B4-BE49-F238E27FC236}">
                  <a16:creationId xmlns:a16="http://schemas.microsoft.com/office/drawing/2014/main" id="{25F28E36-08D8-CE33-B465-A8194BC70469}"/>
                </a:ext>
              </a:extLst>
            </p:cNvPr>
            <p:cNvCxnSpPr>
              <a:cxnSpLocks/>
            </p:cNvCxnSpPr>
            <p:nvPr/>
          </p:nvCxnSpPr>
          <p:spPr>
            <a:xfrm>
              <a:off x="4894733" y="1002718"/>
              <a:ext cx="0" cy="5353632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pic>
        <p:nvPicPr>
          <p:cNvPr id="77" name="Image 76">
            <a:extLst>
              <a:ext uri="{FF2B5EF4-FFF2-40B4-BE49-F238E27FC236}">
                <a16:creationId xmlns:a16="http://schemas.microsoft.com/office/drawing/2014/main" id="{2B1A72B4-D2EA-326D-062A-05E1263BE1B7}"/>
              </a:ext>
            </a:extLst>
          </p:cNvPr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3916071" y="3480362"/>
            <a:ext cx="573457" cy="533603"/>
          </a:xfrm>
          <a:prstGeom prst="rect">
            <a:avLst/>
          </a:prstGeom>
        </p:spPr>
      </p:pic>
      <p:pic>
        <p:nvPicPr>
          <p:cNvPr id="79" name="Image 78" descr="Une image contenant art, noir et blanc&#10;&#10;Description générée automatiquement avec une confiance moyenne">
            <a:extLst>
              <a:ext uri="{FF2B5EF4-FFF2-40B4-BE49-F238E27FC236}">
                <a16:creationId xmlns:a16="http://schemas.microsoft.com/office/drawing/2014/main" id="{FEA1ACC8-924F-23F6-F8BA-45296975C8B1}"/>
              </a:ext>
            </a:extLst>
          </p:cNvPr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3900794" y="1967621"/>
            <a:ext cx="533603" cy="533603"/>
          </a:xfrm>
          <a:prstGeom prst="rect">
            <a:avLst/>
          </a:prstGeom>
        </p:spPr>
      </p:pic>
      <p:pic>
        <p:nvPicPr>
          <p:cNvPr id="81" name="Image 80" descr="Une image contenant carte, silhouette, noir et blanc&#10;&#10;Description générée automatiquement">
            <a:extLst>
              <a:ext uri="{FF2B5EF4-FFF2-40B4-BE49-F238E27FC236}">
                <a16:creationId xmlns:a16="http://schemas.microsoft.com/office/drawing/2014/main" id="{6BCA3AD3-6D64-9CA5-A2D1-6ECBCB0C983F}"/>
              </a:ext>
            </a:extLst>
          </p:cNvPr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3918187" y="5071888"/>
            <a:ext cx="580402" cy="580402"/>
          </a:xfrm>
          <a:prstGeom prst="rect">
            <a:avLst/>
          </a:prstGeom>
        </p:spPr>
      </p:pic>
      <p:pic>
        <p:nvPicPr>
          <p:cNvPr id="83" name="Image 82" descr="Une image contenant croquis, noir et blanc, silhouette, art&#10;&#10;Description générée automatiquement">
            <a:extLst>
              <a:ext uri="{FF2B5EF4-FFF2-40B4-BE49-F238E27FC236}">
                <a16:creationId xmlns:a16="http://schemas.microsoft.com/office/drawing/2014/main" id="{E8E1F1E2-1F4B-23B3-FD40-DB23C2E8E31B}"/>
              </a:ext>
            </a:extLst>
          </p:cNvPr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3583910" y="2712222"/>
            <a:ext cx="618731" cy="618732"/>
          </a:xfrm>
          <a:prstGeom prst="rect">
            <a:avLst/>
          </a:prstGeom>
        </p:spPr>
      </p:pic>
      <p:pic>
        <p:nvPicPr>
          <p:cNvPr id="85" name="Image 84" descr="Une image contenant art, noir et blanc, silhouette&#10;&#10;Description générée automatiquement avec une confiance moyenne">
            <a:extLst>
              <a:ext uri="{FF2B5EF4-FFF2-40B4-BE49-F238E27FC236}">
                <a16:creationId xmlns:a16="http://schemas.microsoft.com/office/drawing/2014/main" id="{DFB30B8C-53AE-1F50-7C6F-FBD5A0963229}"/>
              </a:ext>
            </a:extLst>
          </p:cNvPr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4002391" y="4268985"/>
            <a:ext cx="505455" cy="505455"/>
          </a:xfrm>
          <a:prstGeom prst="rect">
            <a:avLst/>
          </a:prstGeom>
        </p:spPr>
      </p:pic>
      <p:pic>
        <p:nvPicPr>
          <p:cNvPr id="89" name="Image 88" descr="Une image contenant texte, Police, logo, Graphique&#10;&#10;Description générée automatiquement">
            <a:hlinkClick r:id="rId56" action="ppaction://hlinksldjump"/>
            <a:extLst>
              <a:ext uri="{FF2B5EF4-FFF2-40B4-BE49-F238E27FC236}">
                <a16:creationId xmlns:a16="http://schemas.microsoft.com/office/drawing/2014/main" id="{6429D8BE-9E26-0AC9-E11F-2B35CDD9CC84}"/>
              </a:ext>
            </a:extLst>
          </p:cNvPr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2941689" y="5146949"/>
            <a:ext cx="533898" cy="467160"/>
          </a:xfrm>
          <a:prstGeom prst="rect">
            <a:avLst/>
          </a:prstGeom>
        </p:spPr>
      </p:pic>
      <p:pic>
        <p:nvPicPr>
          <p:cNvPr id="91" name="Image 90" descr="Une image contenant texte, Police, logo, Graphique&#10;&#10;Description générée automatiquement">
            <a:hlinkClick r:id="rId56" action="ppaction://hlinksldjump"/>
            <a:extLst>
              <a:ext uri="{FF2B5EF4-FFF2-40B4-BE49-F238E27FC236}">
                <a16:creationId xmlns:a16="http://schemas.microsoft.com/office/drawing/2014/main" id="{701DDAFB-A23F-4882-B209-4DE3D5BBA78F}"/>
              </a:ext>
            </a:extLst>
          </p:cNvPr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>
            <a:off x="2863592" y="3531743"/>
            <a:ext cx="622756" cy="462915"/>
          </a:xfrm>
          <a:prstGeom prst="rect">
            <a:avLst/>
          </a:prstGeom>
        </p:spPr>
      </p:pic>
      <p:pic>
        <p:nvPicPr>
          <p:cNvPr id="93" name="Image 92" descr="Une image contenant texte, Police, logo, Graphique&#10;&#10;Description générée automatiquement">
            <a:hlinkClick r:id="rId59" action="ppaction://hlinksldjump"/>
            <a:extLst>
              <a:ext uri="{FF2B5EF4-FFF2-40B4-BE49-F238E27FC236}">
                <a16:creationId xmlns:a16="http://schemas.microsoft.com/office/drawing/2014/main" id="{E6CAFA6D-65DE-5AD3-5D40-52460B455052}"/>
              </a:ext>
            </a:extLst>
          </p:cNvPr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2831263" y="2001972"/>
            <a:ext cx="623591" cy="454052"/>
          </a:xfrm>
          <a:prstGeom prst="rect">
            <a:avLst/>
          </a:prstGeom>
        </p:spPr>
      </p:pic>
      <p:pic>
        <p:nvPicPr>
          <p:cNvPr id="95" name="Image 94" descr="Une image contenant texte, Police, blanc, logo&#10;&#10;Description générée automatiquement">
            <a:hlinkClick r:id="rId59" action="ppaction://hlinksldjump"/>
            <a:extLst>
              <a:ext uri="{FF2B5EF4-FFF2-40B4-BE49-F238E27FC236}">
                <a16:creationId xmlns:a16="http://schemas.microsoft.com/office/drawing/2014/main" id="{D2DB8F69-66E0-26AC-5980-0CF717BBC15A}"/>
              </a:ext>
            </a:extLst>
          </p:cNvPr>
          <p:cNvPicPr>
            <a:picLocks noChangeAspect="1"/>
          </p:cNvPicPr>
          <p:nvPr/>
        </p:nvPicPr>
        <p:blipFill>
          <a:blip r:embed="rId61"/>
          <a:stretch>
            <a:fillRect/>
          </a:stretch>
        </p:blipFill>
        <p:spPr>
          <a:xfrm>
            <a:off x="2981811" y="4345695"/>
            <a:ext cx="493776" cy="462915"/>
          </a:xfrm>
          <a:prstGeom prst="rect">
            <a:avLst/>
          </a:prstGeom>
        </p:spPr>
      </p:pic>
      <p:pic>
        <p:nvPicPr>
          <p:cNvPr id="102" name="Image 101" descr="Une image contenant texte, Police, logo, Graphique&#10;&#10;Description générée automatiquement">
            <a:hlinkClick r:id="rId62" action="ppaction://hlinksldjump"/>
            <a:extLst>
              <a:ext uri="{FF2B5EF4-FFF2-40B4-BE49-F238E27FC236}">
                <a16:creationId xmlns:a16="http://schemas.microsoft.com/office/drawing/2014/main" id="{5160F2D9-68BA-76BD-ADDE-3AB00628DA9F}"/>
              </a:ext>
            </a:extLst>
          </p:cNvPr>
          <p:cNvPicPr>
            <a:picLocks noChangeAspect="1"/>
          </p:cNvPicPr>
          <p:nvPr/>
        </p:nvPicPr>
        <p:blipFill>
          <a:blip r:embed="rId63"/>
          <a:stretch>
            <a:fillRect/>
          </a:stretch>
        </p:blipFill>
        <p:spPr>
          <a:xfrm>
            <a:off x="2981811" y="1242768"/>
            <a:ext cx="493776" cy="497067"/>
          </a:xfrm>
          <a:prstGeom prst="rect">
            <a:avLst/>
          </a:prstGeom>
        </p:spPr>
      </p:pic>
      <p:sp>
        <p:nvSpPr>
          <p:cNvPr id="105" name="Rectangle : coins arrondis 104">
            <a:extLst>
              <a:ext uri="{FF2B5EF4-FFF2-40B4-BE49-F238E27FC236}">
                <a16:creationId xmlns:a16="http://schemas.microsoft.com/office/drawing/2014/main" id="{6C319062-C269-A4DF-CDDD-322792FF3B39}"/>
              </a:ext>
            </a:extLst>
          </p:cNvPr>
          <p:cNvSpPr/>
          <p:nvPr/>
        </p:nvSpPr>
        <p:spPr>
          <a:xfrm>
            <a:off x="292237" y="330171"/>
            <a:ext cx="5805368" cy="705329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RÉGIONS ACADÉMIQUES, ACADÉMIES ET SERVICES DÉPARTEMENTAUX DE L'ÉDUCATION NATIONALE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61CDB97-7502-070E-50E1-C761BAD75899}"/>
              </a:ext>
            </a:extLst>
          </p:cNvPr>
          <p:cNvGrpSpPr/>
          <p:nvPr/>
        </p:nvGrpSpPr>
        <p:grpSpPr>
          <a:xfrm>
            <a:off x="2696595" y="2768961"/>
            <a:ext cx="778992" cy="424445"/>
            <a:chOff x="1388237" y="819323"/>
            <a:chExt cx="778992" cy="431385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3A97F5-581F-7AC9-A059-BFB45C3A7615}"/>
                </a:ext>
              </a:extLst>
            </p:cNvPr>
            <p:cNvSpPr/>
            <p:nvPr/>
          </p:nvSpPr>
          <p:spPr>
            <a:xfrm>
              <a:off x="1388237" y="819323"/>
              <a:ext cx="778992" cy="41715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4" name="Image 3" descr="Une image contenant capture d’écran, obscurité, noir&#10;&#10;Description générée automatiquement">
              <a:hlinkClick r:id="rId56" action="ppaction://hlinksldjump"/>
              <a:extLst>
                <a:ext uri="{FF2B5EF4-FFF2-40B4-BE49-F238E27FC236}">
                  <a16:creationId xmlns:a16="http://schemas.microsoft.com/office/drawing/2014/main" id="{58940A16-431D-948C-C22A-4720EB6C8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4"/>
            <a:stretch>
              <a:fillRect/>
            </a:stretch>
          </p:blipFill>
          <p:spPr>
            <a:xfrm>
              <a:off x="1397367" y="831931"/>
              <a:ext cx="759382" cy="418777"/>
            </a:xfrm>
            <a:prstGeom prst="rect">
              <a:avLst/>
            </a:prstGeom>
          </p:spPr>
        </p:pic>
      </p:grp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63E20FFB-E708-75BA-A309-78956F3C25AE}"/>
              </a:ext>
            </a:extLst>
          </p:cNvPr>
          <p:cNvSpPr/>
          <p:nvPr/>
        </p:nvSpPr>
        <p:spPr>
          <a:xfrm>
            <a:off x="292237" y="6274401"/>
            <a:ext cx="545963" cy="500064"/>
          </a:xfrm>
          <a:prstGeom prst="roundRect">
            <a:avLst>
              <a:gd name="adj" fmla="val 50000"/>
            </a:avLst>
          </a:prstGeom>
          <a:solidFill>
            <a:srgbClr val="142B6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F7FDA804-79A6-D5DA-28AD-DFD3E75604F8}"/>
              </a:ext>
            </a:extLst>
          </p:cNvPr>
          <p:cNvCxnSpPr>
            <a:cxnSpLocks/>
          </p:cNvCxnSpPr>
          <p:nvPr/>
        </p:nvCxnSpPr>
        <p:spPr>
          <a:xfrm>
            <a:off x="292237" y="5852458"/>
            <a:ext cx="4215608" cy="2457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5" name="Groupe 4">
            <a:extLst>
              <a:ext uri="{FF2B5EF4-FFF2-40B4-BE49-F238E27FC236}">
                <a16:creationId xmlns:a16="http://schemas.microsoft.com/office/drawing/2014/main" id="{81CF8743-77D3-74E5-2C34-92D4A0B7E693}"/>
              </a:ext>
            </a:extLst>
          </p:cNvPr>
          <p:cNvGrpSpPr/>
          <p:nvPr/>
        </p:nvGrpSpPr>
        <p:grpSpPr>
          <a:xfrm>
            <a:off x="884774" y="6121762"/>
            <a:ext cx="782447" cy="417150"/>
            <a:chOff x="242789" y="337931"/>
            <a:chExt cx="1265972" cy="623663"/>
          </a:xfrm>
        </p:grpSpPr>
        <p:sp>
          <p:nvSpPr>
            <p:cNvPr id="6" name="Rectangle 5">
              <a:hlinkClick r:id="rId59" action="ppaction://hlinksldjump"/>
              <a:extLst>
                <a:ext uri="{FF2B5EF4-FFF2-40B4-BE49-F238E27FC236}">
                  <a16:creationId xmlns:a16="http://schemas.microsoft.com/office/drawing/2014/main" id="{DEA18C7F-79D7-20CA-F3D2-1F7A6BAB6D64}"/>
                </a:ext>
              </a:extLst>
            </p:cNvPr>
            <p:cNvSpPr/>
            <p:nvPr/>
          </p:nvSpPr>
          <p:spPr>
            <a:xfrm>
              <a:off x="242790" y="337931"/>
              <a:ext cx="1265971" cy="62366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7" name="Graphique 6">
              <a:extLst>
                <a:ext uri="{FF2B5EF4-FFF2-40B4-BE49-F238E27FC236}">
                  <a16:creationId xmlns:a16="http://schemas.microsoft.com/office/drawing/2014/main" id="{0F18E7F5-D71C-4E49-4D54-CCDCDD976FA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5"/>
                </a:ext>
              </a:extLst>
            </a:blip>
            <a:stretch>
              <a:fillRect/>
            </a:stretch>
          </p:blipFill>
          <p:spPr>
            <a:xfrm>
              <a:off x="242789" y="358035"/>
              <a:ext cx="1265972" cy="603559"/>
            </a:xfrm>
            <a:prstGeom prst="rect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F31C0BA8-2E9B-B41C-84C2-DFA2DAB2098C}"/>
              </a:ext>
            </a:extLst>
          </p:cNvPr>
          <p:cNvGrpSpPr/>
          <p:nvPr/>
        </p:nvGrpSpPr>
        <p:grpSpPr>
          <a:xfrm>
            <a:off x="3919346" y="6130432"/>
            <a:ext cx="1176999" cy="453714"/>
            <a:chOff x="1041981" y="337932"/>
            <a:chExt cx="1165108" cy="418777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D469698B-FF9F-8E7B-F5B8-F86040B10954}"/>
                </a:ext>
              </a:extLst>
            </p:cNvPr>
            <p:cNvGrpSpPr/>
            <p:nvPr/>
          </p:nvGrpSpPr>
          <p:grpSpPr>
            <a:xfrm>
              <a:off x="1090118" y="337932"/>
              <a:ext cx="517009" cy="418777"/>
              <a:chOff x="1090118" y="337932"/>
              <a:chExt cx="517009" cy="418777"/>
            </a:xfrm>
          </p:grpSpPr>
          <p:pic>
            <p:nvPicPr>
              <p:cNvPr id="11" name="Image 10" descr="Une image contenant texte, Police, capture d’écran, blanc&#10;&#10;Description générée automatiquement">
                <a:hlinkClick r:id="rId59" action="ppaction://hlinksldjump"/>
                <a:extLst>
                  <a:ext uri="{FF2B5EF4-FFF2-40B4-BE49-F238E27FC236}">
                    <a16:creationId xmlns:a16="http://schemas.microsoft.com/office/drawing/2014/main" id="{13F9C7CA-03A4-DD24-E55D-B18C0E4D84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1090118" y="337932"/>
                <a:ext cx="517009" cy="418777"/>
              </a:xfrm>
              <a:prstGeom prst="rect">
                <a:avLst/>
              </a:prstGeom>
            </p:spPr>
          </p:pic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CBD6AB7-FC5E-E112-D9F7-8153BD44E66A}"/>
                  </a:ext>
                </a:extLst>
              </p:cNvPr>
              <p:cNvSpPr/>
              <p:nvPr/>
            </p:nvSpPr>
            <p:spPr>
              <a:xfrm>
                <a:off x="1113219" y="441325"/>
                <a:ext cx="200025" cy="5766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5BF739C1-28AA-051D-4E17-FA7534C81E2A}"/>
                </a:ext>
              </a:extLst>
            </p:cNvPr>
            <p:cNvSpPr txBox="1"/>
            <p:nvPr/>
          </p:nvSpPr>
          <p:spPr>
            <a:xfrm>
              <a:off x="1041981" y="419101"/>
              <a:ext cx="1165108" cy="1231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" b="1" i="0" u="none" strike="noStrike" kern="1200" cap="none" spc="-2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UTURA MEDIUM" panose="020B0602020204020303" pitchFamily="34" charset="-79"/>
                  <a:ea typeface="+mn-ea"/>
                  <a:cs typeface="FUTURA MEDIUM" panose="020B0602020204020303" pitchFamily="34" charset="-79"/>
                </a:rPr>
                <a:t>SERVICE DE L’ÉDUCATION NATIONALE</a:t>
              </a:r>
            </a:p>
          </p:txBody>
        </p:sp>
      </p:grpSp>
      <p:pic>
        <p:nvPicPr>
          <p:cNvPr id="13" name="Image 12" descr="Une image contenant texte, capture d’écran, Police&#10;&#10;Description générée automatiquement">
            <a:hlinkClick r:id="rId56" action="ppaction://hlinksldjump"/>
            <a:extLst>
              <a:ext uri="{FF2B5EF4-FFF2-40B4-BE49-F238E27FC236}">
                <a16:creationId xmlns:a16="http://schemas.microsoft.com/office/drawing/2014/main" id="{371BB29F-7B6F-024F-C844-4413E3D21F85}"/>
              </a:ext>
            </a:extLst>
          </p:cNvPr>
          <p:cNvPicPr>
            <a:picLocks noChangeAspect="1"/>
          </p:cNvPicPr>
          <p:nvPr/>
        </p:nvPicPr>
        <p:blipFill>
          <a:blip r:embed="rId67"/>
          <a:srcRect r="62174"/>
          <a:stretch/>
        </p:blipFill>
        <p:spPr>
          <a:xfrm>
            <a:off x="2478823" y="6128474"/>
            <a:ext cx="887158" cy="410438"/>
          </a:xfrm>
          <a:prstGeom prst="rect">
            <a:avLst/>
          </a:prstGeom>
        </p:spPr>
      </p:pic>
      <p:pic>
        <p:nvPicPr>
          <p:cNvPr id="17" name="Image 16" descr="Une image contenant noir et blanc, art, monochrome&#10;&#10;Description générée automatiquement">
            <a:extLst>
              <a:ext uri="{FF2B5EF4-FFF2-40B4-BE49-F238E27FC236}">
                <a16:creationId xmlns:a16="http://schemas.microsoft.com/office/drawing/2014/main" id="{D2B27635-A49B-D1B9-50A2-8935DDB11A45}"/>
              </a:ext>
            </a:extLst>
          </p:cNvPr>
          <p:cNvPicPr>
            <a:picLocks noChangeAspect="1"/>
          </p:cNvPicPr>
          <p:nvPr/>
        </p:nvPicPr>
        <p:blipFill>
          <a:blip r:embed="rId68"/>
          <a:stretch>
            <a:fillRect/>
          </a:stretch>
        </p:blipFill>
        <p:spPr>
          <a:xfrm>
            <a:off x="1736333" y="6117460"/>
            <a:ext cx="694120" cy="458978"/>
          </a:xfrm>
          <a:prstGeom prst="rect">
            <a:avLst/>
          </a:prstGeom>
        </p:spPr>
      </p:pic>
      <p:pic>
        <p:nvPicPr>
          <p:cNvPr id="19" name="Image 18" descr="Une image contenant dessin, croquis, noir et blanc, art&#10;&#10;Description générée automatiquement">
            <a:extLst>
              <a:ext uri="{FF2B5EF4-FFF2-40B4-BE49-F238E27FC236}">
                <a16:creationId xmlns:a16="http://schemas.microsoft.com/office/drawing/2014/main" id="{922C694A-B167-FA90-72FE-EA143237A8DE}"/>
              </a:ext>
            </a:extLst>
          </p:cNvPr>
          <p:cNvPicPr>
            <a:picLocks noChangeAspect="1"/>
          </p:cNvPicPr>
          <p:nvPr/>
        </p:nvPicPr>
        <p:blipFill>
          <a:blip r:embed="rId69"/>
          <a:stretch>
            <a:fillRect/>
          </a:stretch>
        </p:blipFill>
        <p:spPr>
          <a:xfrm>
            <a:off x="3500349" y="6101454"/>
            <a:ext cx="351730" cy="527596"/>
          </a:xfrm>
          <a:prstGeom prst="rect">
            <a:avLst/>
          </a:prstGeom>
        </p:spPr>
      </p:pic>
      <p:pic>
        <p:nvPicPr>
          <p:cNvPr id="21" name="Image 20" descr="Une image contenant carte&#10;&#10;Description générée automatiquement">
            <a:extLst>
              <a:ext uri="{FF2B5EF4-FFF2-40B4-BE49-F238E27FC236}">
                <a16:creationId xmlns:a16="http://schemas.microsoft.com/office/drawing/2014/main" id="{3B161CE8-3D9A-11A3-28B2-1F624431984B}"/>
              </a:ext>
            </a:extLst>
          </p:cNvPr>
          <p:cNvPicPr>
            <a:picLocks noChangeAspect="1"/>
          </p:cNvPicPr>
          <p:nvPr/>
        </p:nvPicPr>
        <p:blipFill>
          <a:blip r:embed="rId70"/>
          <a:stretch>
            <a:fillRect/>
          </a:stretch>
        </p:blipFill>
        <p:spPr>
          <a:xfrm>
            <a:off x="264249" y="6116368"/>
            <a:ext cx="504630" cy="403704"/>
          </a:xfrm>
          <a:prstGeom prst="rect">
            <a:avLst/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72374A7C-A3D3-AADC-DE9E-276E4E4FB583}"/>
              </a:ext>
            </a:extLst>
          </p:cNvPr>
          <p:cNvPicPr>
            <a:picLocks noChangeAspect="1"/>
          </p:cNvPicPr>
          <p:nvPr/>
        </p:nvPicPr>
        <p:blipFill>
          <a:blip r:embed="rId71">
            <a:lum bright="70000" contrast="-70000"/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102" y="5226214"/>
            <a:ext cx="1034910" cy="1034910"/>
          </a:xfrm>
          <a:prstGeom prst="rect">
            <a:avLst/>
          </a:prstGeom>
          <a:ln>
            <a:noFill/>
          </a:ln>
        </p:spPr>
      </p:pic>
      <p:sp>
        <p:nvSpPr>
          <p:cNvPr id="60" name="ZoneTexte 59">
            <a:extLst>
              <a:ext uri="{FF2B5EF4-FFF2-40B4-BE49-F238E27FC236}">
                <a16:creationId xmlns:a16="http://schemas.microsoft.com/office/drawing/2014/main" id="{C0B4895A-569E-968A-9E7E-1DEBB6224E1F}"/>
              </a:ext>
            </a:extLst>
          </p:cNvPr>
          <p:cNvSpPr txBox="1"/>
          <p:nvPr/>
        </p:nvSpPr>
        <p:spPr>
          <a:xfrm>
            <a:off x="5049911" y="6173020"/>
            <a:ext cx="15007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CLIQUEZ SUR L’ACADÉMIE DE VOTRE CHOIX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2F01F022-B650-5891-FC7B-E7658CD83EF1}"/>
              </a:ext>
            </a:extLst>
          </p:cNvPr>
          <p:cNvSpPr txBox="1"/>
          <p:nvPr/>
        </p:nvSpPr>
        <p:spPr>
          <a:xfrm>
            <a:off x="10031519" y="469906"/>
            <a:ext cx="114209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 : Versailles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 : Paris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 : Créteil</a:t>
            </a: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C8A46664-4535-344F-556D-40BC67ABB7C9}"/>
              </a:ext>
            </a:extLst>
          </p:cNvPr>
          <p:cNvSpPr txBox="1"/>
          <p:nvPr/>
        </p:nvSpPr>
        <p:spPr>
          <a:xfrm>
            <a:off x="8969912" y="1788950"/>
            <a:ext cx="4054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C6196FBD-FD0F-46F6-40DD-7065A9B2FB6D}"/>
              </a:ext>
            </a:extLst>
          </p:cNvPr>
          <p:cNvSpPr txBox="1"/>
          <p:nvPr/>
        </p:nvSpPr>
        <p:spPr>
          <a:xfrm>
            <a:off x="8736929" y="1687698"/>
            <a:ext cx="4054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</a:t>
            </a: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D0AD1B6F-E8AE-8331-03AD-5C70D40C0E7E}"/>
              </a:ext>
            </a:extLst>
          </p:cNvPr>
          <p:cNvSpPr txBox="1"/>
          <p:nvPr/>
        </p:nvSpPr>
        <p:spPr>
          <a:xfrm>
            <a:off x="8539898" y="1554490"/>
            <a:ext cx="4054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7534603C-7977-B88F-695A-411D529969F9}"/>
              </a:ext>
            </a:extLst>
          </p:cNvPr>
          <p:cNvGrpSpPr/>
          <p:nvPr/>
        </p:nvGrpSpPr>
        <p:grpSpPr>
          <a:xfrm>
            <a:off x="3979982" y="1212118"/>
            <a:ext cx="424843" cy="533603"/>
            <a:chOff x="4257714" y="1219235"/>
            <a:chExt cx="424843" cy="533603"/>
          </a:xfrm>
        </p:grpSpPr>
        <p:pic>
          <p:nvPicPr>
            <p:cNvPr id="99" name="Image 98" descr="Une image contenant croquis, dessin, art, Pochoir&#10;&#10;Description générée automatiquement">
              <a:extLst>
                <a:ext uri="{FF2B5EF4-FFF2-40B4-BE49-F238E27FC236}">
                  <a16:creationId xmlns:a16="http://schemas.microsoft.com/office/drawing/2014/main" id="{D8352BED-F5BD-B65E-A34A-3F88D029CF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2"/>
            <a:stretch>
              <a:fillRect/>
            </a:stretch>
          </p:blipFill>
          <p:spPr>
            <a:xfrm>
              <a:off x="4257714" y="1219235"/>
              <a:ext cx="424843" cy="533603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BA987E5-1F2D-98CD-D9E7-DF8A912C42EB}"/>
                </a:ext>
              </a:extLst>
            </p:cNvPr>
            <p:cNvSpPr/>
            <p:nvPr/>
          </p:nvSpPr>
          <p:spPr>
            <a:xfrm rot="922118">
              <a:off x="4401348" y="1418261"/>
              <a:ext cx="162974" cy="16094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8964EE6F-45B2-714F-0D3F-455563E8584A}"/>
              </a:ext>
            </a:extLst>
          </p:cNvPr>
          <p:cNvPicPr>
            <a:picLocks noChangeAspect="1"/>
          </p:cNvPicPr>
          <p:nvPr/>
        </p:nvPicPr>
        <p:blipFill>
          <a:blip r:embed="rId73"/>
          <a:stretch>
            <a:fillRect/>
          </a:stretch>
        </p:blipFill>
        <p:spPr>
          <a:xfrm>
            <a:off x="4205193" y="2712906"/>
            <a:ext cx="652791" cy="61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964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B652AC-084E-98FA-EEF6-F886FF670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texte, Police, capture d’écran, blanc&#10;&#10;Description générée automatiquement">
            <a:hlinkClick r:id="rId2"/>
            <a:extLst>
              <a:ext uri="{FF2B5EF4-FFF2-40B4-BE49-F238E27FC236}">
                <a16:creationId xmlns:a16="http://schemas.microsoft.com/office/drawing/2014/main" id="{7440B7D7-4C51-F20A-3709-B735DBD648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70" y="401310"/>
            <a:ext cx="1766033" cy="923760"/>
          </a:xfrm>
          <a:prstGeom prst="rect">
            <a:avLst/>
          </a:prstGeom>
        </p:spPr>
      </p:pic>
      <p:sp>
        <p:nvSpPr>
          <p:cNvPr id="63" name="Rectangle : coins arrondis 62">
            <a:extLst>
              <a:ext uri="{FF2B5EF4-FFF2-40B4-BE49-F238E27FC236}">
                <a16:creationId xmlns:a16="http://schemas.microsoft.com/office/drawing/2014/main" id="{7134148A-A561-9FDC-7FEA-AFA811342AEC}"/>
              </a:ext>
            </a:extLst>
          </p:cNvPr>
          <p:cNvSpPr/>
          <p:nvPr/>
        </p:nvSpPr>
        <p:spPr>
          <a:xfrm>
            <a:off x="292237" y="6274401"/>
            <a:ext cx="545963" cy="500064"/>
          </a:xfrm>
          <a:prstGeom prst="roundRect">
            <a:avLst>
              <a:gd name="adj" fmla="val 50000"/>
            </a:avLst>
          </a:prstGeom>
          <a:solidFill>
            <a:srgbClr val="142B6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3FAC007-519E-88FD-F9D7-F5008DB90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3261FD3-0415-4F21-46A6-C20A37F2B95A}"/>
              </a:ext>
            </a:extLst>
          </p:cNvPr>
          <p:cNvSpPr/>
          <p:nvPr/>
        </p:nvSpPr>
        <p:spPr>
          <a:xfrm>
            <a:off x="413628" y="1508411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B4473435-1910-CB6B-F34F-EBF551DE5E29}"/>
              </a:ext>
            </a:extLst>
          </p:cNvPr>
          <p:cNvSpPr/>
          <p:nvPr/>
        </p:nvSpPr>
        <p:spPr>
          <a:xfrm>
            <a:off x="3014347" y="87847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A56097AB-9B73-D62E-7F81-73258483F1E0}"/>
              </a:ext>
            </a:extLst>
          </p:cNvPr>
          <p:cNvSpPr/>
          <p:nvPr/>
        </p:nvSpPr>
        <p:spPr>
          <a:xfrm>
            <a:off x="5190128" y="878478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DF146BD0-6DF7-88C8-3DC4-89DDDCFCC95E}"/>
              </a:ext>
            </a:extLst>
          </p:cNvPr>
          <p:cNvSpPr/>
          <p:nvPr/>
        </p:nvSpPr>
        <p:spPr>
          <a:xfrm>
            <a:off x="7426197" y="878478"/>
            <a:ext cx="951748" cy="359698"/>
          </a:xfrm>
          <a:prstGeom prst="roundRect">
            <a:avLst/>
          </a:prstGeom>
          <a:solidFill>
            <a:srgbClr val="0AB45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USEP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45D18E97-9865-7FAD-3D4C-5DF5506491AC}"/>
              </a:ext>
            </a:extLst>
          </p:cNvPr>
          <p:cNvSpPr/>
          <p:nvPr/>
        </p:nvSpPr>
        <p:spPr>
          <a:xfrm>
            <a:off x="9629921" y="878478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9E9E874C-BFC4-40B3-17B8-C36BF2CA938A}"/>
              </a:ext>
            </a:extLst>
          </p:cNvPr>
          <p:cNvSpPr/>
          <p:nvPr/>
        </p:nvSpPr>
        <p:spPr>
          <a:xfrm rot="16200000">
            <a:off x="-1652140" y="4360053"/>
            <a:ext cx="4264169" cy="278976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FDCE56BD-251F-0DE5-AFE3-A815F59F2A98}"/>
              </a:ext>
            </a:extLst>
          </p:cNvPr>
          <p:cNvSpPr/>
          <p:nvPr/>
        </p:nvSpPr>
        <p:spPr>
          <a:xfrm>
            <a:off x="698976" y="5968479"/>
            <a:ext cx="1537849" cy="37950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Puy-de-Dôme (63)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EF0B5C0-2286-E250-975E-305A601A464E}"/>
              </a:ext>
            </a:extLst>
          </p:cNvPr>
          <p:cNvSpPr/>
          <p:nvPr/>
        </p:nvSpPr>
        <p:spPr>
          <a:xfrm>
            <a:off x="697143" y="4807602"/>
            <a:ext cx="1543430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Haute-Loire (43)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57CA17B8-166A-6179-E3B3-6E1E081B9905}"/>
              </a:ext>
            </a:extLst>
          </p:cNvPr>
          <p:cNvSpPr/>
          <p:nvPr/>
        </p:nvSpPr>
        <p:spPr>
          <a:xfrm>
            <a:off x="698130" y="2603153"/>
            <a:ext cx="1537850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Allier (03)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CBE1C43-1C4D-F567-7AF0-A7F114076E16}"/>
              </a:ext>
            </a:extLst>
          </p:cNvPr>
          <p:cNvGrpSpPr/>
          <p:nvPr/>
        </p:nvGrpSpPr>
        <p:grpSpPr>
          <a:xfrm>
            <a:off x="2576144" y="1342316"/>
            <a:ext cx="1858126" cy="822994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08E4080A-68F1-3B1B-7C81-6DD00471E80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DB54ABD2-7B67-8A37-D8ED-BF30622F506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BOYER Sébastien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CTR-C DAP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07 76 80 31 06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4"/>
                </a:rPr>
                <a:t>sboyer@laurafoot.fff.fr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ECABF421-9D6A-AB3E-667E-FA3B6AE44F88}"/>
              </a:ext>
            </a:extLst>
          </p:cNvPr>
          <p:cNvGrpSpPr/>
          <p:nvPr/>
        </p:nvGrpSpPr>
        <p:grpSpPr>
          <a:xfrm>
            <a:off x="2575107" y="2356505"/>
            <a:ext cx="1858125" cy="819445"/>
            <a:chOff x="2916942" y="1425632"/>
            <a:chExt cx="2373512" cy="1752997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BBA7E2-1A01-F0E5-2A0D-A629526C3101}"/>
                </a:ext>
              </a:extLst>
            </p:cNvPr>
            <p:cNvSpPr/>
            <p:nvPr/>
          </p:nvSpPr>
          <p:spPr>
            <a:xfrm>
              <a:off x="3023253" y="1562940"/>
              <a:ext cx="2267201" cy="1615689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972BA70B-64C4-316D-4060-073B44D667B2}"/>
                </a:ext>
              </a:extLst>
            </p:cNvPr>
            <p:cNvSpPr/>
            <p:nvPr/>
          </p:nvSpPr>
          <p:spPr>
            <a:xfrm>
              <a:off x="2916942" y="1425632"/>
              <a:ext cx="2267201" cy="158088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DEROUALLE Alexandra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ALLIER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06 46 41 68 84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5"/>
                </a:rPr>
                <a:t>aderoualle@allier.fff.fr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68549ECD-7CC0-AFC1-4674-4BAA228D77D6}"/>
              </a:ext>
            </a:extLst>
          </p:cNvPr>
          <p:cNvGrpSpPr/>
          <p:nvPr/>
        </p:nvGrpSpPr>
        <p:grpSpPr>
          <a:xfrm>
            <a:off x="2558393" y="3408783"/>
            <a:ext cx="1858127" cy="878013"/>
            <a:chOff x="2916942" y="2009276"/>
            <a:chExt cx="2373512" cy="1169353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1A8AC637-29BC-DBE6-1564-8BAF52CB66E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8929F80C-4B63-8356-E756-043994C67BF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BELIN Coralie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CANTAL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06 67 80 39 40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287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6"/>
                </a:rPr>
                <a:t>cbelin@foot85.fff.fr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3287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CB85F9A0-E832-91EE-0E2A-BADD60C4A69F}"/>
              </a:ext>
            </a:extLst>
          </p:cNvPr>
          <p:cNvGrpSpPr/>
          <p:nvPr/>
        </p:nvGrpSpPr>
        <p:grpSpPr>
          <a:xfrm>
            <a:off x="2580095" y="5832395"/>
            <a:ext cx="1858126" cy="811528"/>
            <a:chOff x="2748495" y="2009276"/>
            <a:chExt cx="2541959" cy="1169353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5B3A71CD-066B-8277-E0DF-EC96F866E47C}"/>
                </a:ext>
              </a:extLst>
            </p:cNvPr>
            <p:cNvSpPr/>
            <p:nvPr/>
          </p:nvSpPr>
          <p:spPr>
            <a:xfrm>
              <a:off x="2863788" y="2096363"/>
              <a:ext cx="2426666" cy="1082266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FF7609F6-C12C-8633-A0F6-8013140B1455}"/>
                </a:ext>
              </a:extLst>
            </p:cNvPr>
            <p:cNvSpPr/>
            <p:nvPr/>
          </p:nvSpPr>
          <p:spPr>
            <a:xfrm>
              <a:off x="2748495" y="2009276"/>
              <a:ext cx="2435648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BEAULATON Sébastien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PUY-DE-DÔME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06 31 35 75 89 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8"/>
                </a:rPr>
                <a:t>sbeaulaton@foot63.fff.fr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52D2C042-7679-93F7-0DD5-474F821CB1AA}"/>
              </a:ext>
            </a:extLst>
          </p:cNvPr>
          <p:cNvGrpSpPr/>
          <p:nvPr/>
        </p:nvGrpSpPr>
        <p:grpSpPr>
          <a:xfrm>
            <a:off x="4595752" y="2356504"/>
            <a:ext cx="2153955" cy="925272"/>
            <a:chOff x="2916942" y="2009276"/>
            <a:chExt cx="2373512" cy="1169353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DF6E2B4D-B226-5FEC-4BB0-40564ECC157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407A205D-FA27-053E-A65D-3C3A20A830CF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LAVIGNE-MALHURET Marie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04 70 48 19 42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9"/>
                </a:rPr>
                <a:t>marie.lavigne-malhuret@ac-clermont.fr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BFB6D188-AC4A-B301-1D6E-0E4372FC1D47}"/>
              </a:ext>
            </a:extLst>
          </p:cNvPr>
          <p:cNvGrpSpPr/>
          <p:nvPr/>
        </p:nvGrpSpPr>
        <p:grpSpPr>
          <a:xfrm>
            <a:off x="4707251" y="4615641"/>
            <a:ext cx="1899267" cy="840838"/>
            <a:chOff x="2916942" y="2009276"/>
            <a:chExt cx="2373512" cy="1169353"/>
          </a:xfrm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F57C62AB-B99F-1832-0ABC-2E31F01579C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9CBF21D5-8323-59BE-CEB7-DC61FF787A6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MICHAUD Ludovic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04 73 04 57 32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0"/>
                </a:rPr>
                <a:t>cpd43@ac-clermont.fr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4C97E990-340E-81FA-AAED-99F0E569CF98}"/>
              </a:ext>
            </a:extLst>
          </p:cNvPr>
          <p:cNvGrpSpPr/>
          <p:nvPr/>
        </p:nvGrpSpPr>
        <p:grpSpPr>
          <a:xfrm>
            <a:off x="6960615" y="2376730"/>
            <a:ext cx="1900431" cy="908650"/>
            <a:chOff x="2916942" y="2009276"/>
            <a:chExt cx="2373512" cy="1169353"/>
          </a:xfrm>
        </p:grpSpPr>
        <p:sp>
          <p:nvSpPr>
            <p:cNvPr id="74" name="Rectangle : coins arrondis 73">
              <a:extLst>
                <a:ext uri="{FF2B5EF4-FFF2-40B4-BE49-F238E27FC236}">
                  <a16:creationId xmlns:a16="http://schemas.microsoft.com/office/drawing/2014/main" id="{89AA5AC0-D1A4-9B9B-A2F7-3D39082E8E0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44F599C5-2D9C-37D1-3AE7-216ABF618945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DESCHAUME Pierrick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Délégué USEP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1"/>
                </a:rPr>
                <a:t>usep03@usep.org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393B7CAF-0398-CD6D-E6E2-62C9BA63BED5}"/>
              </a:ext>
            </a:extLst>
          </p:cNvPr>
          <p:cNvGrpSpPr/>
          <p:nvPr/>
        </p:nvGrpSpPr>
        <p:grpSpPr>
          <a:xfrm>
            <a:off x="6960616" y="4615641"/>
            <a:ext cx="1900430" cy="817117"/>
            <a:chOff x="2916942" y="2009276"/>
            <a:chExt cx="2373512" cy="1169353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CDCCAABD-A5AA-7BFC-C7DE-C16F3426DB5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C245655E-D19B-588B-29DF-A35197643D0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PERRET Sébastien</a:t>
              </a:r>
            </a:p>
            <a:p>
              <a:pPr>
                <a:defRPr/>
              </a:pPr>
              <a:r>
                <a:rPr lang="fr-FR" sz="800" b="1" dirty="0">
                  <a:solidFill>
                    <a:srgbClr val="00B050"/>
                  </a:solidFill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12"/>
                </a:rPr>
                <a:t>usep43@usep.org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8978CE73-3957-5E86-85BC-ABB126C1C392}"/>
              </a:ext>
            </a:extLst>
          </p:cNvPr>
          <p:cNvGrpSpPr/>
          <p:nvPr/>
        </p:nvGrpSpPr>
        <p:grpSpPr>
          <a:xfrm>
            <a:off x="6943096" y="1340812"/>
            <a:ext cx="1917951" cy="824498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1DC2A1DC-7AE5-5B52-DD99-C86E63DCA2E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83DAE93C-9507-AFB4-8265-97C451A2134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BESSE Alexis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Vice-Président CRUSEP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06 82 10 76 85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3"/>
                </a:rPr>
                <a:t>alexis.besse@ac-clermont.fr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6564FA83-0212-3D9B-2008-760253B22AFE}"/>
              </a:ext>
            </a:extLst>
          </p:cNvPr>
          <p:cNvGrpSpPr/>
          <p:nvPr/>
        </p:nvGrpSpPr>
        <p:grpSpPr>
          <a:xfrm>
            <a:off x="9146820" y="1351639"/>
            <a:ext cx="1917951" cy="825248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081CDF10-D4E1-B5FA-3693-62992AC026A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43ED5257-B782-3ABD-5911-8D27F6B22503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BALTHAZAR Thibault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06 89 95 16 98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4"/>
                </a:rPr>
                <a:t>t-balthazard@ugsel.org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54739F59-30C3-AEE5-D816-BC772A929098}"/>
              </a:ext>
            </a:extLst>
          </p:cNvPr>
          <p:cNvGrpSpPr/>
          <p:nvPr/>
        </p:nvGrpSpPr>
        <p:grpSpPr>
          <a:xfrm>
            <a:off x="4716369" y="1340062"/>
            <a:ext cx="1899267" cy="825248"/>
            <a:chOff x="2916942" y="2009276"/>
            <a:chExt cx="2373512" cy="1169353"/>
          </a:xfrm>
        </p:grpSpPr>
        <p:sp>
          <p:nvSpPr>
            <p:cNvPr id="98" name="Rectangle : coins arrondis 97">
              <a:extLst>
                <a:ext uri="{FF2B5EF4-FFF2-40B4-BE49-F238E27FC236}">
                  <a16:creationId xmlns:a16="http://schemas.microsoft.com/office/drawing/2014/main" id="{B2E414E1-1C79-6442-4269-02E32C320EC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571A2E2D-71B4-A19D-EC0D-870B044460A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MICHAUD Ludovic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04 71 04 57 32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0"/>
                </a:rPr>
                <a:t>cpd43@ac-clermont.fr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1" name="Rectangle : coins arrondis 100">
            <a:extLst>
              <a:ext uri="{FF2B5EF4-FFF2-40B4-BE49-F238E27FC236}">
                <a16:creationId xmlns:a16="http://schemas.microsoft.com/office/drawing/2014/main" id="{39168950-7B69-E1BD-B043-9B5D5503A873}"/>
              </a:ext>
            </a:extLst>
          </p:cNvPr>
          <p:cNvSpPr/>
          <p:nvPr/>
        </p:nvSpPr>
        <p:spPr>
          <a:xfrm>
            <a:off x="2376146" y="250235"/>
            <a:ext cx="8977653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DE CLERMONT-FERRAND – LIGUE AUVERGNE-RHÔNE-ALPES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sp>
        <p:nvSpPr>
          <p:cNvPr id="105" name="Bouton d’action : accueil 169">
            <a:hlinkClick r:id="rId15" action="ppaction://hlinksldjump" highlightClick="1"/>
            <a:extLst>
              <a:ext uri="{FF2B5EF4-FFF2-40B4-BE49-F238E27FC236}">
                <a16:creationId xmlns:a16="http://schemas.microsoft.com/office/drawing/2014/main" id="{301095AB-0B08-38B8-FE92-86A48BF50C67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F09DDFEE-4BCB-F9D0-6543-0A3314EE32D8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0985EB0-D1D4-B8D3-75C2-6300F67CBD06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CB015310-6D74-7707-3B73-824862292FD2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BC2F28-0B0C-5C92-6144-01EBE94F8278}"/>
              </a:ext>
            </a:extLst>
          </p:cNvPr>
          <p:cNvSpPr/>
          <p:nvPr/>
        </p:nvSpPr>
        <p:spPr>
          <a:xfrm>
            <a:off x="697142" y="3601891"/>
            <a:ext cx="1536941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Cantal (15)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B9089E13-8336-6FD4-E19E-31E7F29E0FD5}"/>
              </a:ext>
            </a:extLst>
          </p:cNvPr>
          <p:cNvGrpSpPr/>
          <p:nvPr/>
        </p:nvGrpSpPr>
        <p:grpSpPr>
          <a:xfrm>
            <a:off x="2576143" y="4620134"/>
            <a:ext cx="1858939" cy="812625"/>
            <a:chOff x="2916942" y="2009276"/>
            <a:chExt cx="2373512" cy="112221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904881C-232A-B627-39A6-826EA900E4CA}"/>
                </a:ext>
              </a:extLst>
            </p:cNvPr>
            <p:cNvSpPr/>
            <p:nvPr/>
          </p:nvSpPr>
          <p:spPr>
            <a:xfrm>
              <a:off x="3023251" y="2096363"/>
              <a:ext cx="2267203" cy="103513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A2D0E44E-52F2-7FCB-5DE5-8F2045357E1F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MARTINEZ Léo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HAUTE-LOIRE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06 76 55 31 47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6"/>
                </a:rPr>
                <a:t>lmartinez@haute-loire.fff.fr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B2553FA-E144-2DE2-6770-07A63FD5994D}"/>
              </a:ext>
            </a:extLst>
          </p:cNvPr>
          <p:cNvGrpSpPr/>
          <p:nvPr/>
        </p:nvGrpSpPr>
        <p:grpSpPr>
          <a:xfrm>
            <a:off x="4707251" y="5832395"/>
            <a:ext cx="1899267" cy="811528"/>
            <a:chOff x="2916942" y="2009276"/>
            <a:chExt cx="2373512" cy="1169353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18F33684-1FB2-4C70-73C0-08B0EC32091F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0EB0A35-263D-D3CC-A5B9-FB207D786F3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DUPONT Valérie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04 73 60 98 90 ‑ 06 27 60 61 39 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7"/>
                </a:rPr>
                <a:t>valerie.dupont1@ac-clermont.fr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43F6B7B2-6C34-89D8-A5DA-09071AB3FD26}"/>
              </a:ext>
            </a:extLst>
          </p:cNvPr>
          <p:cNvGrpSpPr/>
          <p:nvPr/>
        </p:nvGrpSpPr>
        <p:grpSpPr>
          <a:xfrm>
            <a:off x="6960616" y="5844692"/>
            <a:ext cx="1901954" cy="799231"/>
            <a:chOff x="2916942" y="2009276"/>
            <a:chExt cx="2373512" cy="1169353"/>
          </a:xfrm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B64E1068-4059-4226-CA26-07F2AC08B9C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9B61B704-452C-B937-5204-0EE029A0726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DELARBRE Loïc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Délégué USEP</a:t>
              </a:r>
            </a:p>
            <a:p>
              <a:pPr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18"/>
                </a:rPr>
                <a:t>usep63@usep.org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2AF33D73-CB6E-1F27-AE77-D2F4BFC2AF3D}"/>
              </a:ext>
            </a:extLst>
          </p:cNvPr>
          <p:cNvGrpSpPr/>
          <p:nvPr/>
        </p:nvGrpSpPr>
        <p:grpSpPr>
          <a:xfrm>
            <a:off x="4738933" y="3411007"/>
            <a:ext cx="1899268" cy="878013"/>
            <a:chOff x="2916942" y="2009276"/>
            <a:chExt cx="2373512" cy="1169353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1020A95-3C4C-37E4-E25C-6CC38C443A7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7027BE4-6D01-51E2-052E-B9F9CD3FE28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COULON Delphine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04 71 43 71 71 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9"/>
                </a:rPr>
                <a:t>delphine.coulon@ac-clermont.fr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pic>
        <p:nvPicPr>
          <p:cNvPr id="7" name="Image 6" descr="Une image contenant Panneau de signalisation, Panneau de stop, symbole, signe&#10;&#10;Description générée automatiquement">
            <a:hlinkClick r:id="rId20"/>
            <a:extLst>
              <a:ext uri="{FF2B5EF4-FFF2-40B4-BE49-F238E27FC236}">
                <a16:creationId xmlns:a16="http://schemas.microsoft.com/office/drawing/2014/main" id="{F385B09D-4D47-1252-20A0-17827D5B988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825012" y="31308"/>
            <a:ext cx="869318" cy="1002613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8A25B8-B271-8CE2-2564-F6C06FFFDE68}"/>
              </a:ext>
            </a:extLst>
          </p:cNvPr>
          <p:cNvGrpSpPr/>
          <p:nvPr/>
        </p:nvGrpSpPr>
        <p:grpSpPr>
          <a:xfrm>
            <a:off x="6960615" y="3411007"/>
            <a:ext cx="1900431" cy="878013"/>
            <a:chOff x="2916942" y="2009276"/>
            <a:chExt cx="2373512" cy="1169353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1D5D2F93-AB14-5E62-8121-2F0DBBD5DD7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911A573-D570-4F33-954E-62682924FD9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COUDERC Philippe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22"/>
                </a:rPr>
                <a:t>usep15@usep.org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0060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EF896-4D96-9EAD-0683-D66F1FA6F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6482591-FD60-2E1B-7491-14E4516117C8}"/>
              </a:ext>
            </a:extLst>
          </p:cNvPr>
          <p:cNvSpPr/>
          <p:nvPr/>
        </p:nvSpPr>
        <p:spPr>
          <a:xfrm>
            <a:off x="292237" y="6274401"/>
            <a:ext cx="545963" cy="500064"/>
          </a:xfrm>
          <a:prstGeom prst="roundRect">
            <a:avLst>
              <a:gd name="adj" fmla="val 50000"/>
            </a:avLst>
          </a:prstGeom>
          <a:solidFill>
            <a:srgbClr val="142B6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0" name="Image 9" descr="Une image contenant texte, Police, logo, Graphique&#10;&#10;Description générée automatiquement">
            <a:hlinkClick r:id="rId2"/>
            <a:extLst>
              <a:ext uri="{FF2B5EF4-FFF2-40B4-BE49-F238E27FC236}">
                <a16:creationId xmlns:a16="http://schemas.microsoft.com/office/drawing/2014/main" id="{1EAA4535-8363-1AB5-04B0-32864A3205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285" y="411515"/>
            <a:ext cx="918010" cy="918010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BAE1C75D-15DD-EDC5-26D1-9FAC7A3D0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C3168B6D-E81A-35B7-DB6F-75DDBCC5943F}"/>
              </a:ext>
            </a:extLst>
          </p:cNvPr>
          <p:cNvSpPr/>
          <p:nvPr/>
        </p:nvSpPr>
        <p:spPr>
          <a:xfrm>
            <a:off x="437925" y="1654462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9C56CF44-0606-55F5-7841-64F6A7A33553}"/>
              </a:ext>
            </a:extLst>
          </p:cNvPr>
          <p:cNvSpPr/>
          <p:nvPr/>
        </p:nvSpPr>
        <p:spPr>
          <a:xfrm>
            <a:off x="2909472" y="94389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9D1C2F21-BD11-1164-1E78-017F18105E12}"/>
              </a:ext>
            </a:extLst>
          </p:cNvPr>
          <p:cNvSpPr/>
          <p:nvPr/>
        </p:nvSpPr>
        <p:spPr>
          <a:xfrm>
            <a:off x="5262779" y="948366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A52E59A7-F753-FCB8-8597-57548FC5E21F}"/>
              </a:ext>
            </a:extLst>
          </p:cNvPr>
          <p:cNvSpPr/>
          <p:nvPr/>
        </p:nvSpPr>
        <p:spPr>
          <a:xfrm>
            <a:off x="7544193" y="943898"/>
            <a:ext cx="951748" cy="359698"/>
          </a:xfrm>
          <a:prstGeom prst="roundRect">
            <a:avLst/>
          </a:prstGeom>
          <a:solidFill>
            <a:srgbClr val="0AB45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USEP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8CB06B7-E529-BBA1-3087-E7F43ABBEAD6}"/>
              </a:ext>
            </a:extLst>
          </p:cNvPr>
          <p:cNvSpPr/>
          <p:nvPr/>
        </p:nvSpPr>
        <p:spPr>
          <a:xfrm>
            <a:off x="9773925" y="952272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AB3D266C-C80C-F881-7DC8-3E6A6C1B3476}"/>
              </a:ext>
            </a:extLst>
          </p:cNvPr>
          <p:cNvSpPr/>
          <p:nvPr/>
        </p:nvSpPr>
        <p:spPr>
          <a:xfrm rot="16200000">
            <a:off x="-1410482" y="4299889"/>
            <a:ext cx="3806430" cy="304553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7370A7E2-9CC1-BED4-8A36-91AAB64AA259}"/>
              </a:ext>
            </a:extLst>
          </p:cNvPr>
          <p:cNvSpPr/>
          <p:nvPr/>
        </p:nvSpPr>
        <p:spPr>
          <a:xfrm>
            <a:off x="938148" y="2908791"/>
            <a:ext cx="1226432" cy="500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Ain (01)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596F9A70-D674-B9DF-8D40-9A569539305A}"/>
              </a:ext>
            </a:extLst>
          </p:cNvPr>
          <p:cNvSpPr/>
          <p:nvPr/>
        </p:nvSpPr>
        <p:spPr>
          <a:xfrm>
            <a:off x="938148" y="4225063"/>
            <a:ext cx="1226432" cy="50034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Loire (42)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1FEFBE7-6770-E2D2-A873-99B38E141569}"/>
              </a:ext>
            </a:extLst>
          </p:cNvPr>
          <p:cNvGrpSpPr/>
          <p:nvPr/>
        </p:nvGrpSpPr>
        <p:grpSpPr>
          <a:xfrm>
            <a:off x="2594222" y="1531445"/>
            <a:ext cx="1721207" cy="778275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EAA53890-9758-3EAC-0E37-FA942A1E7E2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181EBEC5-F7B1-0CEB-E170-C6C884B36CD2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BOYER Sébastien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CTR-C DAP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07 76 80 31 06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4"/>
                </a:rPr>
                <a:t>sboyer@laurafoot.fff.fr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0E9DF4CA-7509-963D-DEC8-A1A4511320BD}"/>
              </a:ext>
            </a:extLst>
          </p:cNvPr>
          <p:cNvGrpSpPr/>
          <p:nvPr/>
        </p:nvGrpSpPr>
        <p:grpSpPr>
          <a:xfrm>
            <a:off x="2594222" y="2745733"/>
            <a:ext cx="1734945" cy="799333"/>
            <a:chOff x="2916942" y="2009276"/>
            <a:chExt cx="2373512" cy="1169353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13787770-7604-4C22-424E-656182DA4F0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ACD01DA1-8771-4441-181C-B4EB9AAAAB8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VALLET Thibault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DAP AIN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06 49 77 85 89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5"/>
                </a:rPr>
                <a:t>tvallet@ain.fff.fr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72729B61-3D7F-A08D-726B-B6677A551E81}"/>
              </a:ext>
            </a:extLst>
          </p:cNvPr>
          <p:cNvGrpSpPr/>
          <p:nvPr/>
        </p:nvGrpSpPr>
        <p:grpSpPr>
          <a:xfrm>
            <a:off x="4882655" y="2772579"/>
            <a:ext cx="1720076" cy="772487"/>
            <a:chOff x="2916942" y="2009276"/>
            <a:chExt cx="2373512" cy="1169353"/>
          </a:xfrm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CFCCB297-2B54-A441-5FE9-111F6840D32F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7E52E6F6-4E31-8A3C-66F0-B0242209283F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ROUSSEAU Fanny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EPS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6"/>
                </a:rPr>
                <a:t>ce.ia01-cpdeps1@ac-lyon.fr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7"/>
                </a:rPr>
                <a:t>fanny.rousseau@ac-lyon.fr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FCBD7D97-2F37-FDB7-5222-CA6767709B8D}"/>
              </a:ext>
            </a:extLst>
          </p:cNvPr>
          <p:cNvGrpSpPr/>
          <p:nvPr/>
        </p:nvGrpSpPr>
        <p:grpSpPr>
          <a:xfrm>
            <a:off x="7086311" y="1528259"/>
            <a:ext cx="1867512" cy="726385"/>
            <a:chOff x="2916942" y="2009276"/>
            <a:chExt cx="2373512" cy="1169353"/>
          </a:xfrm>
        </p:grpSpPr>
        <p:sp>
          <p:nvSpPr>
            <p:cNvPr id="74" name="Rectangle : coins arrondis 73">
              <a:extLst>
                <a:ext uri="{FF2B5EF4-FFF2-40B4-BE49-F238E27FC236}">
                  <a16:creationId xmlns:a16="http://schemas.microsoft.com/office/drawing/2014/main" id="{3E165A97-2ACD-E917-41BA-53B443E0392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1BC8371-C889-46B2-E5E7-A39BD0C1974F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TURSIC Ervin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Vice-Président CRUSEP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06 17 49 14 93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8"/>
                </a:rPr>
                <a:t>usep69@usep.org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4180DEEC-D71E-E6DE-4939-BB402A3781B8}"/>
              </a:ext>
            </a:extLst>
          </p:cNvPr>
          <p:cNvGrpSpPr/>
          <p:nvPr/>
        </p:nvGrpSpPr>
        <p:grpSpPr>
          <a:xfrm>
            <a:off x="7086311" y="4112909"/>
            <a:ext cx="1867512" cy="800433"/>
            <a:chOff x="2916944" y="2009276"/>
            <a:chExt cx="2373510" cy="1169353"/>
          </a:xfrm>
        </p:grpSpPr>
        <p:sp>
          <p:nvSpPr>
            <p:cNvPr id="83" name="Rectangle : coins arrondis 82">
              <a:extLst>
                <a:ext uri="{FF2B5EF4-FFF2-40B4-BE49-F238E27FC236}">
                  <a16:creationId xmlns:a16="http://schemas.microsoft.com/office/drawing/2014/main" id="{26EDF9C0-1840-C4EE-75C3-A58A0DC3002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" name="Rectangle : coins arrondis 83">
              <a:extLst>
                <a:ext uri="{FF2B5EF4-FFF2-40B4-BE49-F238E27FC236}">
                  <a16:creationId xmlns:a16="http://schemas.microsoft.com/office/drawing/2014/main" id="{96A7307E-9266-9AB4-BEE9-FEE9628627B3}"/>
                </a:ext>
              </a:extLst>
            </p:cNvPr>
            <p:cNvSpPr/>
            <p:nvPr/>
          </p:nvSpPr>
          <p:spPr>
            <a:xfrm>
              <a:off x="2916944" y="2009276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00" b="1" dirty="0">
                  <a:solidFill>
                    <a:srgbClr val="00B050"/>
                  </a:solidFill>
                  <a:latin typeface="Arial" panose="020B0604020202020204"/>
                  <a:cs typeface="Times New Roman" panose="02020603050405020304" pitchFamily="18" charset="0"/>
                </a:rPr>
                <a:t>BRANQUE</a:t>
              </a: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Etienne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9"/>
                </a:rPr>
                <a:t>usep42@usep.org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7BD60D80-B07D-ACC7-0467-8D8DC6B15D18}"/>
              </a:ext>
            </a:extLst>
          </p:cNvPr>
          <p:cNvGrpSpPr/>
          <p:nvPr/>
        </p:nvGrpSpPr>
        <p:grpSpPr>
          <a:xfrm>
            <a:off x="7086311" y="5512427"/>
            <a:ext cx="1867511" cy="794414"/>
            <a:chOff x="2916942" y="2009276"/>
            <a:chExt cx="2373512" cy="1169353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7E1D57AE-F1A7-FB46-5039-DE4D8905A06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A7A59186-3A32-950A-AFD0-625AAAC08DBD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TURSIC Ervin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8"/>
                </a:rPr>
                <a:t>usep69@usep.org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22BA18D9-C6ED-ADAC-AEB2-C12688A40CFF}"/>
              </a:ext>
            </a:extLst>
          </p:cNvPr>
          <p:cNvGrpSpPr/>
          <p:nvPr/>
        </p:nvGrpSpPr>
        <p:grpSpPr>
          <a:xfrm>
            <a:off x="7086311" y="2745733"/>
            <a:ext cx="1867512" cy="799333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D898EBF6-9014-76AC-2CCF-3CF659EEA65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325191CA-2883-761D-C555-E6841387068F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FAURE Rémi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10"/>
                </a:rPr>
                <a:t>usep01@usep.org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0EE3B060-3671-7712-AD01-62907986DD05}"/>
              </a:ext>
            </a:extLst>
          </p:cNvPr>
          <p:cNvGrpSpPr/>
          <p:nvPr/>
        </p:nvGrpSpPr>
        <p:grpSpPr>
          <a:xfrm>
            <a:off x="9433681" y="1534981"/>
            <a:ext cx="1867511" cy="739026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C068BEB5-8F0C-B813-8EF6-CACE1EE08019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82539FC0-3EFC-0AFB-67C4-4BD1D08DE392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BALTHAZAR Thibault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06 89 95 16 98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1"/>
                </a:rPr>
                <a:t>t-balthazard@ugsel.org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3E65D711-537B-3C7A-861B-7D16D6B50469}"/>
              </a:ext>
            </a:extLst>
          </p:cNvPr>
          <p:cNvGrpSpPr/>
          <p:nvPr/>
        </p:nvGrpSpPr>
        <p:grpSpPr>
          <a:xfrm>
            <a:off x="4882655" y="1531445"/>
            <a:ext cx="1720076" cy="772487"/>
            <a:chOff x="2916942" y="2009276"/>
            <a:chExt cx="2373512" cy="1169353"/>
          </a:xfrm>
        </p:grpSpPr>
        <p:sp>
          <p:nvSpPr>
            <p:cNvPr id="98" name="Rectangle : coins arrondis 97">
              <a:extLst>
                <a:ext uri="{FF2B5EF4-FFF2-40B4-BE49-F238E27FC236}">
                  <a16:creationId xmlns:a16="http://schemas.microsoft.com/office/drawing/2014/main" id="{59A3D3EB-A8C6-8719-D434-A28A65B23CD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514005C9-1A20-9DC0-C3D1-B3B185EBEF8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BONNET Luc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CPC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06 87 92 39 74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2"/>
                </a:rPr>
                <a:t>luc.bonnet@ac-lyon.fr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105" name="Bouton d’action : accueil 169">
            <a:hlinkClick r:id="rId13" action="ppaction://hlinksldjump" highlightClick="1"/>
            <a:extLst>
              <a:ext uri="{FF2B5EF4-FFF2-40B4-BE49-F238E27FC236}">
                <a16:creationId xmlns:a16="http://schemas.microsoft.com/office/drawing/2014/main" id="{0E0D6589-8536-B666-AE4E-D8643FD20A9A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EA0E2A99-1802-AD57-612C-535770732B23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9C75EC4-6152-AB5E-2EE7-0E11657D8389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B97F0C59-E5E3-7369-50C4-54C909F12424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8AC10B8-57F0-F470-BC23-61DFA007DCF7}"/>
              </a:ext>
            </a:extLst>
          </p:cNvPr>
          <p:cNvGrpSpPr/>
          <p:nvPr/>
        </p:nvGrpSpPr>
        <p:grpSpPr>
          <a:xfrm>
            <a:off x="2551431" y="4112908"/>
            <a:ext cx="1777736" cy="800434"/>
            <a:chOff x="2916942" y="2009276"/>
            <a:chExt cx="2373512" cy="11693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E966107-4CBF-E47C-7E1F-3DB41FA671C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45C4AB9-02BA-BD73-12A8-8E3C22B6528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VALLAS William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DAP LOIRE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07 61 54 08 24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4"/>
                </a:rPr>
                <a:t>smanceau@loire.fff.fr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E1642EE-F026-96F6-150E-1EB57CD9C25A}"/>
              </a:ext>
            </a:extLst>
          </p:cNvPr>
          <p:cNvSpPr/>
          <p:nvPr/>
        </p:nvSpPr>
        <p:spPr>
          <a:xfrm>
            <a:off x="907197" y="5607686"/>
            <a:ext cx="1226432" cy="5089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Rhône (69)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4CD66EC-E4EB-461A-C2B9-9F7D01510F31}"/>
              </a:ext>
            </a:extLst>
          </p:cNvPr>
          <p:cNvGrpSpPr/>
          <p:nvPr/>
        </p:nvGrpSpPr>
        <p:grpSpPr>
          <a:xfrm>
            <a:off x="2442424" y="5362023"/>
            <a:ext cx="1960831" cy="1137005"/>
            <a:chOff x="2916942" y="2009276"/>
            <a:chExt cx="2373512" cy="1169353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DA78366-4861-534B-6521-3B2E025763E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A771F8D-922F-31A3-5F03-A9F9A62F5F8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ELLOH Elabo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HACHAICHI Farès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DAP RHÔNE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67 55 15 72 / 07 63 72 45 48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5"/>
                </a:rPr>
                <a:t>eelloh@lyon-rhone.fff.fr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6"/>
                </a:rPr>
                <a:t>fhachaichi@lyon-rhone.fff.fr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9289A772-1FBB-961F-BD71-DD86D185996B}"/>
              </a:ext>
            </a:extLst>
          </p:cNvPr>
          <p:cNvGrpSpPr/>
          <p:nvPr/>
        </p:nvGrpSpPr>
        <p:grpSpPr>
          <a:xfrm>
            <a:off x="4878615" y="4112908"/>
            <a:ext cx="1720076" cy="800434"/>
            <a:chOff x="2916942" y="2009276"/>
            <a:chExt cx="2373512" cy="1169353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59216C6A-6BFB-8D83-6132-710360B025A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8366649-A65E-E1AB-E5CA-A90C4764E77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DUMAS Gérald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CPC EPS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04 77 57 04 28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7"/>
                </a:rPr>
                <a:t>gerald.dumas@ac-lyon.fr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FA45EAA7-52A5-2A9D-D26B-1C7479D6659C}"/>
              </a:ext>
            </a:extLst>
          </p:cNvPr>
          <p:cNvGrpSpPr/>
          <p:nvPr/>
        </p:nvGrpSpPr>
        <p:grpSpPr>
          <a:xfrm>
            <a:off x="4888215" y="5512427"/>
            <a:ext cx="1720076" cy="794414"/>
            <a:chOff x="2916942" y="2009276"/>
            <a:chExt cx="2373512" cy="1169353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94FBF7B-D6AF-F122-57A0-48A3099F0FD2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29970113-0BB7-C9CE-D91C-1D26356FD79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BONNET Luc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EPS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06 87 92 39 74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8"/>
                </a:rPr>
                <a:t>luc.bonnet@ac-lyon.fr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220B4B1-DDC4-6118-87D0-A315327BBB06}"/>
              </a:ext>
            </a:extLst>
          </p:cNvPr>
          <p:cNvSpPr/>
          <p:nvPr/>
        </p:nvSpPr>
        <p:spPr>
          <a:xfrm>
            <a:off x="2376146" y="250235"/>
            <a:ext cx="8977653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DE LYON – LIGUE AUVERGNE-RHÔNE-ALPES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pic>
        <p:nvPicPr>
          <p:cNvPr id="3" name="Image 2" descr="Une image contenant Panneau de signalisation, Panneau de stop, symbole, signe&#10;&#10;Description générée automatiquement">
            <a:hlinkClick r:id="rId19"/>
            <a:extLst>
              <a:ext uri="{FF2B5EF4-FFF2-40B4-BE49-F238E27FC236}">
                <a16:creationId xmlns:a16="http://schemas.microsoft.com/office/drawing/2014/main" id="{5F475974-3174-281B-381A-E06F1D4E238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825012" y="31308"/>
            <a:ext cx="869318" cy="100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976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3C213-FE09-30AA-D6C7-07EE3E517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2C3C844C-C3B0-42CC-F2C9-199485DA6052}"/>
              </a:ext>
            </a:extLst>
          </p:cNvPr>
          <p:cNvSpPr/>
          <p:nvPr/>
        </p:nvSpPr>
        <p:spPr>
          <a:xfrm>
            <a:off x="292237" y="6274401"/>
            <a:ext cx="545963" cy="500064"/>
          </a:xfrm>
          <a:prstGeom prst="roundRect">
            <a:avLst>
              <a:gd name="adj" fmla="val 50000"/>
            </a:avLst>
          </a:prstGeom>
          <a:solidFill>
            <a:srgbClr val="142B6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4" name="Image 3" descr="Une image contenant texte, Police, logo, Graphique&#10;&#10;Description générée automatiquement">
            <a:hlinkClick r:id="rId2"/>
            <a:extLst>
              <a:ext uri="{FF2B5EF4-FFF2-40B4-BE49-F238E27FC236}">
                <a16:creationId xmlns:a16="http://schemas.microsoft.com/office/drawing/2014/main" id="{C85D80CC-8C50-2EBE-5C41-F31C402695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252" y="415259"/>
            <a:ext cx="1114958" cy="914266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9C03D030-0013-8985-A59B-28DD32170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2EB18211-52D8-2BDF-28FA-9F6C58BBBAA8}"/>
              </a:ext>
            </a:extLst>
          </p:cNvPr>
          <p:cNvSpPr/>
          <p:nvPr/>
        </p:nvSpPr>
        <p:spPr>
          <a:xfrm>
            <a:off x="437925" y="1654462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96CB9B5C-9E87-58B8-8D0C-575C8AC3EA28}"/>
              </a:ext>
            </a:extLst>
          </p:cNvPr>
          <p:cNvSpPr/>
          <p:nvPr/>
        </p:nvSpPr>
        <p:spPr>
          <a:xfrm>
            <a:off x="2909472" y="94389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DC0ECA26-45BA-0DEB-CF80-7902290B38F3}"/>
              </a:ext>
            </a:extLst>
          </p:cNvPr>
          <p:cNvSpPr/>
          <p:nvPr/>
        </p:nvSpPr>
        <p:spPr>
          <a:xfrm>
            <a:off x="5262779" y="948366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936D57FD-BD06-D5CB-6763-C868AE5ED36D}"/>
              </a:ext>
            </a:extLst>
          </p:cNvPr>
          <p:cNvSpPr/>
          <p:nvPr/>
        </p:nvSpPr>
        <p:spPr>
          <a:xfrm>
            <a:off x="7544193" y="943898"/>
            <a:ext cx="951748" cy="359698"/>
          </a:xfrm>
          <a:prstGeom prst="roundRect">
            <a:avLst/>
          </a:prstGeom>
          <a:solidFill>
            <a:srgbClr val="0AB45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USEP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04CEFF8C-FC8B-D8CB-9365-73ACFB121278}"/>
              </a:ext>
            </a:extLst>
          </p:cNvPr>
          <p:cNvSpPr/>
          <p:nvPr/>
        </p:nvSpPr>
        <p:spPr>
          <a:xfrm>
            <a:off x="9773925" y="952272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A1853906-BB45-733A-E784-CC2EA8A4F88E}"/>
              </a:ext>
            </a:extLst>
          </p:cNvPr>
          <p:cNvSpPr/>
          <p:nvPr/>
        </p:nvSpPr>
        <p:spPr>
          <a:xfrm rot="16200000">
            <a:off x="-1625451" y="4353068"/>
            <a:ext cx="4236371" cy="304553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912FBD06-0F0B-32E4-01F5-F9D25FDBF81C}"/>
              </a:ext>
            </a:extLst>
          </p:cNvPr>
          <p:cNvSpPr/>
          <p:nvPr/>
        </p:nvSpPr>
        <p:spPr>
          <a:xfrm>
            <a:off x="810340" y="3844171"/>
            <a:ext cx="1423610" cy="500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Drôme (26) – Ardèche (07)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C8D3DA8E-AECB-3855-E2F6-E3631B469ECF}"/>
              </a:ext>
            </a:extLst>
          </p:cNvPr>
          <p:cNvSpPr/>
          <p:nvPr/>
        </p:nvSpPr>
        <p:spPr>
          <a:xfrm>
            <a:off x="810340" y="4934756"/>
            <a:ext cx="1423610" cy="50006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Savoie (73)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C0432980-990B-F3B1-749C-79A297472EC5}"/>
              </a:ext>
            </a:extLst>
          </p:cNvPr>
          <p:cNvGrpSpPr/>
          <p:nvPr/>
        </p:nvGrpSpPr>
        <p:grpSpPr>
          <a:xfrm>
            <a:off x="2594222" y="1531445"/>
            <a:ext cx="1721207" cy="778275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921049B5-96F6-8604-F77C-89E222815B3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4E135CD-A65A-C8E4-1BDA-5C761817EE9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BOYER Sébastien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CTR-C DAP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07 76 80 31 06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4"/>
                </a:rPr>
                <a:t>sboyer@laurafoot.fff.fr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BA57AB7F-5109-EDAB-610D-661139018B4C}"/>
              </a:ext>
            </a:extLst>
          </p:cNvPr>
          <p:cNvGrpSpPr/>
          <p:nvPr/>
        </p:nvGrpSpPr>
        <p:grpSpPr>
          <a:xfrm>
            <a:off x="2499368" y="2378006"/>
            <a:ext cx="1833822" cy="1211100"/>
            <a:chOff x="2916942" y="2009276"/>
            <a:chExt cx="2373512" cy="1169353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9E32C7DE-D6D3-8A96-4821-06C42F20C3B2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4CF527D7-ABBF-2809-9521-EB4AA8D35DE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JANSSOONE Sandrine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DAP HTE-SAVOIE /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PAYS DE GEX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06 67 15 77 15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5"/>
                </a:rPr>
                <a:t>sjanssoone@hautesavoie-paysdegex.fff.fr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3F3ABA53-A241-6D0F-55CD-2B49AACAB01F}"/>
              </a:ext>
            </a:extLst>
          </p:cNvPr>
          <p:cNvGrpSpPr/>
          <p:nvPr/>
        </p:nvGrpSpPr>
        <p:grpSpPr>
          <a:xfrm>
            <a:off x="4882655" y="2538453"/>
            <a:ext cx="1720076" cy="772487"/>
            <a:chOff x="2916942" y="2009276"/>
            <a:chExt cx="2373512" cy="1169353"/>
          </a:xfrm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A8067E97-EC82-9599-CF65-16C0C314D69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EA0EBD97-BB34-26AF-6725-AA25FEDE35AF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LOPEZ Fabrice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06 09 72 32 54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6"/>
                </a:rPr>
                <a:t>fabrice.lopez@ac-grenoble.fr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CE332400-E580-5E3B-136D-81C1A6A7BA40}"/>
              </a:ext>
            </a:extLst>
          </p:cNvPr>
          <p:cNvGrpSpPr/>
          <p:nvPr/>
        </p:nvGrpSpPr>
        <p:grpSpPr>
          <a:xfrm>
            <a:off x="7086311" y="1528259"/>
            <a:ext cx="1867512" cy="726385"/>
            <a:chOff x="2916942" y="2009276"/>
            <a:chExt cx="2373512" cy="1169353"/>
          </a:xfrm>
        </p:grpSpPr>
        <p:sp>
          <p:nvSpPr>
            <p:cNvPr id="74" name="Rectangle : coins arrondis 73">
              <a:extLst>
                <a:ext uri="{FF2B5EF4-FFF2-40B4-BE49-F238E27FC236}">
                  <a16:creationId xmlns:a16="http://schemas.microsoft.com/office/drawing/2014/main" id="{E7E12E85-C441-0ADF-E3BB-A2E7E5B45DF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0B27FCA6-68B0-97DA-9884-C4AF6EE61C7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BATTISTINI Didier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Vice-Président CRUSEP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04 38 12 41 54 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7"/>
                </a:rPr>
                <a:t>dbattistini@laligue38.org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9C018B9A-88F8-FC8F-4C60-C38E10F6569F}"/>
              </a:ext>
            </a:extLst>
          </p:cNvPr>
          <p:cNvGrpSpPr/>
          <p:nvPr/>
        </p:nvGrpSpPr>
        <p:grpSpPr>
          <a:xfrm>
            <a:off x="7082349" y="3456534"/>
            <a:ext cx="1867512" cy="658789"/>
            <a:chOff x="2916944" y="2009276"/>
            <a:chExt cx="2373510" cy="1169353"/>
          </a:xfrm>
        </p:grpSpPr>
        <p:sp>
          <p:nvSpPr>
            <p:cNvPr id="83" name="Rectangle : coins arrondis 82">
              <a:extLst>
                <a:ext uri="{FF2B5EF4-FFF2-40B4-BE49-F238E27FC236}">
                  <a16:creationId xmlns:a16="http://schemas.microsoft.com/office/drawing/2014/main" id="{690D1FB0-1788-133E-91D4-721A3B63309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" name="Rectangle : coins arrondis 83">
              <a:extLst>
                <a:ext uri="{FF2B5EF4-FFF2-40B4-BE49-F238E27FC236}">
                  <a16:creationId xmlns:a16="http://schemas.microsoft.com/office/drawing/2014/main" id="{0F1C4D04-DE31-562A-1889-94E1E16EFA9D}"/>
                </a:ext>
              </a:extLst>
            </p:cNvPr>
            <p:cNvSpPr/>
            <p:nvPr/>
          </p:nvSpPr>
          <p:spPr>
            <a:xfrm>
              <a:off x="2916944" y="2009276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CORMAN Thibaut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 26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8"/>
                </a:rPr>
                <a:t>usep26@usep.org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B247BAF2-F806-62D1-A234-1FCDE83F4880}"/>
              </a:ext>
            </a:extLst>
          </p:cNvPr>
          <p:cNvGrpSpPr/>
          <p:nvPr/>
        </p:nvGrpSpPr>
        <p:grpSpPr>
          <a:xfrm>
            <a:off x="7086311" y="4896612"/>
            <a:ext cx="1867511" cy="767404"/>
            <a:chOff x="2916942" y="2009276"/>
            <a:chExt cx="2373512" cy="1169353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29836B0E-AC02-5638-2850-3CECCD72C25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DDBFCCCF-4CF4-B2A5-624C-446A31E108F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GOUJU David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9"/>
                </a:rPr>
                <a:t>usep73@usep.org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0508907D-5C03-2F67-AF2E-B0B8EB2CED16}"/>
              </a:ext>
            </a:extLst>
          </p:cNvPr>
          <p:cNvGrpSpPr/>
          <p:nvPr/>
        </p:nvGrpSpPr>
        <p:grpSpPr>
          <a:xfrm>
            <a:off x="7086311" y="2543612"/>
            <a:ext cx="1867512" cy="772487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8B097AE2-3C7D-D03A-41F1-9B25863AF95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07611830-4A15-3829-88E3-88D8C2248B0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BOUCHELIER Vincent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10"/>
                </a:rPr>
                <a:t>usep74@usep.org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DAA890DA-DE5C-34BE-BFD3-02FD90160809}"/>
              </a:ext>
            </a:extLst>
          </p:cNvPr>
          <p:cNvGrpSpPr/>
          <p:nvPr/>
        </p:nvGrpSpPr>
        <p:grpSpPr>
          <a:xfrm>
            <a:off x="9433681" y="1534981"/>
            <a:ext cx="1867511" cy="739026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E2C17C42-93FE-6ED6-9562-4058135B31E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0E877BDF-709C-168E-ABFE-8DE5B80E96A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BALTHAZAR Thibault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06 89 95 16 98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1"/>
                </a:rPr>
                <a:t>t-balthazard@ugsel.org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F4F8244C-AE65-BE43-031E-7CDCE1E79583}"/>
              </a:ext>
            </a:extLst>
          </p:cNvPr>
          <p:cNvGrpSpPr/>
          <p:nvPr/>
        </p:nvGrpSpPr>
        <p:grpSpPr>
          <a:xfrm>
            <a:off x="4882655" y="1531445"/>
            <a:ext cx="1720076" cy="772487"/>
            <a:chOff x="2916942" y="2009276"/>
            <a:chExt cx="2373512" cy="1169353"/>
          </a:xfrm>
        </p:grpSpPr>
        <p:sp>
          <p:nvSpPr>
            <p:cNvPr id="98" name="Rectangle : coins arrondis 97">
              <a:extLst>
                <a:ext uri="{FF2B5EF4-FFF2-40B4-BE49-F238E27FC236}">
                  <a16:creationId xmlns:a16="http://schemas.microsoft.com/office/drawing/2014/main" id="{97EC45CD-FC1C-87FB-241B-6E8DC1140CF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1C0363D5-BA81-101A-EB8A-73F17C5854D2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JOLY Isabelle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06 70 79 02 80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2"/>
                </a:rPr>
                <a:t>isabelle.joly@ac-grenoble.fr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EF26C65A-10A7-E09F-BF71-21D46C45F9B6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9D54097-B641-56E3-7071-4B2862AD5A26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00CAB2D-FB7F-2AAC-3C99-1AB7ECA2794C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2EEDF2B-0A54-D86A-B552-4B7EDCD8C4AE}"/>
              </a:ext>
            </a:extLst>
          </p:cNvPr>
          <p:cNvGrpSpPr/>
          <p:nvPr/>
        </p:nvGrpSpPr>
        <p:grpSpPr>
          <a:xfrm>
            <a:off x="2492516" y="3767295"/>
            <a:ext cx="1816979" cy="800434"/>
            <a:chOff x="2916942" y="2009276"/>
            <a:chExt cx="2373512" cy="11693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E9EDE69-9EC1-C814-5466-D49C875A96C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CA2CF51-FC90-35BA-EA9D-3EDA2F4880D3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VIAL Jérôme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DAP DRÔME-ARDÈCHE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06 81 48 89 75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3"/>
                </a:rPr>
                <a:t>jvial@drome-ardeche.fff.fr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DBD8979-F49B-176D-A9AB-2A554CB43AAF}"/>
              </a:ext>
            </a:extLst>
          </p:cNvPr>
          <p:cNvSpPr/>
          <p:nvPr/>
        </p:nvSpPr>
        <p:spPr>
          <a:xfrm>
            <a:off x="810340" y="5900916"/>
            <a:ext cx="1423610" cy="5089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Isère (38)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D481523-34F3-1AA9-F66C-73932D392568}"/>
              </a:ext>
            </a:extLst>
          </p:cNvPr>
          <p:cNvGrpSpPr/>
          <p:nvPr/>
        </p:nvGrpSpPr>
        <p:grpSpPr>
          <a:xfrm>
            <a:off x="2499369" y="4894439"/>
            <a:ext cx="1816060" cy="769575"/>
            <a:chOff x="2916942" y="2009276"/>
            <a:chExt cx="2373512" cy="1169353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F251AD0-1109-BD1E-7F0F-EC2F9E6335C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76DBAA1-1B76-6F5C-756C-05990E3ACAE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FROGER Edouard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DAP SAVOIE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06 10 56 18 18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4"/>
                </a:rPr>
                <a:t>efroger@savoie.fff.fr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115A6586-FD6B-E5A6-E83F-29FD4EB3D189}"/>
              </a:ext>
            </a:extLst>
          </p:cNvPr>
          <p:cNvGrpSpPr/>
          <p:nvPr/>
        </p:nvGrpSpPr>
        <p:grpSpPr>
          <a:xfrm>
            <a:off x="4845732" y="3456534"/>
            <a:ext cx="1720076" cy="639826"/>
            <a:chOff x="2916942" y="2009276"/>
            <a:chExt cx="2373512" cy="1169353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A372FD3-FE92-B6FA-102A-FD085C820E3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722FE86-AB5E-98E9-959A-C5A6EB15C11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PINGUET Jean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26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06 16 13 93 72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5"/>
                </a:rPr>
                <a:t>jean.pinguet@ac-grenoble.fr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92B14A7-D613-36DD-EBF4-0266D5BAFFFB}"/>
              </a:ext>
            </a:extLst>
          </p:cNvPr>
          <p:cNvGrpSpPr/>
          <p:nvPr/>
        </p:nvGrpSpPr>
        <p:grpSpPr>
          <a:xfrm>
            <a:off x="4810661" y="4894439"/>
            <a:ext cx="1783275" cy="769575"/>
            <a:chOff x="2916942" y="2009276"/>
            <a:chExt cx="2373512" cy="1169353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39F87DAF-7213-A59C-EF69-24D0EBE1124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61F7F524-535A-60EC-0FCE-93303AB22F1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Aptos" panose="020B0004020202020204" pitchFamily="34" charset="0"/>
                  <a:cs typeface="Aptos" panose="020B0004020202020204" pitchFamily="34" charset="0"/>
                </a:rPr>
                <a:t>MASSON Fabrice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Aptos" panose="020B0004020202020204" pitchFamily="34" charset="0"/>
                <a:cs typeface="Aptos" panose="020B00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Aptos" panose="020B0004020202020204" pitchFamily="34" charset="0"/>
                  <a:cs typeface="Aptos" panose="020B0004020202020204" pitchFamily="34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Aptos" panose="020B0004020202020204" pitchFamily="34" charset="0"/>
                  <a:cs typeface="Aptos" panose="020B0004020202020204" pitchFamily="34" charset="0"/>
                </a:rPr>
                <a:t>06 16 96 56 83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467886"/>
                  </a:solidFill>
                  <a:effectLst/>
                  <a:uLnTx/>
                  <a:uFillTx/>
                  <a:latin typeface="Arial" panose="020B0604020202020204"/>
                  <a:ea typeface="Aptos" panose="020B0004020202020204" pitchFamily="34" charset="0"/>
                  <a:cs typeface="Aptos" panose="020B0004020202020204" pitchFamily="34" charset="0"/>
                  <a:hlinkClick r:id="rId16"/>
                </a:rPr>
                <a:t>fabrice.masson@ac-grenoble.fr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Aptos" panose="020B0004020202020204" pitchFamily="34" charset="0"/>
                <a:cs typeface="Aptos" panose="020B0004020202020204" pitchFamily="34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4C0F07D-B23E-BE7A-3C94-00F8AB47B120}"/>
              </a:ext>
            </a:extLst>
          </p:cNvPr>
          <p:cNvSpPr/>
          <p:nvPr/>
        </p:nvSpPr>
        <p:spPr>
          <a:xfrm>
            <a:off x="2376146" y="250235"/>
            <a:ext cx="8977653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DE GRENOBLE – LIGUE AUVERGNE-RHÔNE-ALPES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pic>
        <p:nvPicPr>
          <p:cNvPr id="3" name="Image 2" descr="Une image contenant Panneau de signalisation, Panneau de stop, symbole, signe&#10;&#10;Description générée automatiquement">
            <a:hlinkClick r:id="rId17"/>
            <a:extLst>
              <a:ext uri="{FF2B5EF4-FFF2-40B4-BE49-F238E27FC236}">
                <a16:creationId xmlns:a16="http://schemas.microsoft.com/office/drawing/2014/main" id="{12ADFE9F-5F2A-5856-0EBE-855192ADCDC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825012" y="31308"/>
            <a:ext cx="869318" cy="1002613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6C533F6-A608-CAB6-2088-43C5710719AC}"/>
              </a:ext>
            </a:extLst>
          </p:cNvPr>
          <p:cNvSpPr/>
          <p:nvPr/>
        </p:nvSpPr>
        <p:spPr>
          <a:xfrm>
            <a:off x="810340" y="2643808"/>
            <a:ext cx="1427572" cy="500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Haute-Savoie / Pays de Gex (74)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1F6A518-B108-2620-3C8B-63480FC10D96}"/>
              </a:ext>
            </a:extLst>
          </p:cNvPr>
          <p:cNvGrpSpPr/>
          <p:nvPr/>
        </p:nvGrpSpPr>
        <p:grpSpPr>
          <a:xfrm>
            <a:off x="4830913" y="4094203"/>
            <a:ext cx="1758597" cy="639826"/>
            <a:chOff x="2916942" y="2009276"/>
            <a:chExt cx="2373512" cy="1169353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D29475C-4FA1-EBA0-3351-1AB7FDE7944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CE9CA045-445D-03EB-6A6D-3C44F62B181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EYSSETTE Fabien 07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07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06 35 28 40 78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9"/>
                </a:rPr>
                <a:t>fabien.eyssette@ac-grenoble.fr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A8B6B8A-1204-6FC5-2356-BDB9B5DAF87E}"/>
              </a:ext>
            </a:extLst>
          </p:cNvPr>
          <p:cNvGrpSpPr/>
          <p:nvPr/>
        </p:nvGrpSpPr>
        <p:grpSpPr>
          <a:xfrm>
            <a:off x="7082348" y="4084722"/>
            <a:ext cx="1867512" cy="649308"/>
            <a:chOff x="2916944" y="2009276"/>
            <a:chExt cx="2373510" cy="1169353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33A37946-B429-3E6A-D002-C1E0A790042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E08C65ED-A096-DD91-C570-4EB555C4EB05}"/>
                </a:ext>
              </a:extLst>
            </p:cNvPr>
            <p:cNvSpPr/>
            <p:nvPr/>
          </p:nvSpPr>
          <p:spPr>
            <a:xfrm>
              <a:off x="2916944" y="2009276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SAN JOSE Marielle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Déléguée USEP 07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20"/>
                </a:rPr>
                <a:t>usep07@usep.org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679899F9-7568-DD7A-7972-20538405CDD0}"/>
              </a:ext>
            </a:extLst>
          </p:cNvPr>
          <p:cNvGrpSpPr/>
          <p:nvPr/>
        </p:nvGrpSpPr>
        <p:grpSpPr>
          <a:xfrm>
            <a:off x="2492516" y="5817206"/>
            <a:ext cx="1852418" cy="806326"/>
            <a:chOff x="2916942" y="2009276"/>
            <a:chExt cx="2373512" cy="1169353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07256234-DC15-EEE2-52B8-939A44EE8F5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D7D49F62-2DF1-577C-ED0E-863300155FCD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HUGONNARD-ROCHE Jérémy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DAP ISÈRE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06 46 41 36 63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21"/>
                </a:rPr>
                <a:t>jhugonnard@isere.fff.fr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CD372B3F-B618-66AA-26BA-95ED58213D5B}"/>
              </a:ext>
            </a:extLst>
          </p:cNvPr>
          <p:cNvGrpSpPr/>
          <p:nvPr/>
        </p:nvGrpSpPr>
        <p:grpSpPr>
          <a:xfrm>
            <a:off x="4828482" y="5817205"/>
            <a:ext cx="1783275" cy="806327"/>
            <a:chOff x="2916942" y="2009276"/>
            <a:chExt cx="2373512" cy="1169353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CA21C806-8772-1785-D980-A0629EBF35C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509B1B53-4B3B-0083-2D53-A121F422BA3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MAZILLE Laurent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06 40 22 70 84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22"/>
                </a:rPr>
                <a:t>laurent.mazille@ac-grenoble.fr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56D03A1-F219-5006-C446-9F46C1A4F108}"/>
              </a:ext>
            </a:extLst>
          </p:cNvPr>
          <p:cNvGrpSpPr/>
          <p:nvPr/>
        </p:nvGrpSpPr>
        <p:grpSpPr>
          <a:xfrm>
            <a:off x="7075255" y="5817204"/>
            <a:ext cx="1867511" cy="806327"/>
            <a:chOff x="2916942" y="2009276"/>
            <a:chExt cx="2373512" cy="1169353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3661F889-7B08-5E7B-AC89-D1413804C55F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0B58615D-A9DC-6780-A78B-1D7E951EF5B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LACROIX Pascal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23"/>
                </a:rPr>
                <a:t>usep38@usep.org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Bouton d’action : accueil 169">
            <a:hlinkClick r:id="rId24" action="ppaction://hlinksldjump" highlightClick="1"/>
            <a:extLst>
              <a:ext uri="{FF2B5EF4-FFF2-40B4-BE49-F238E27FC236}">
                <a16:creationId xmlns:a16="http://schemas.microsoft.com/office/drawing/2014/main" id="{C67D93A8-5F52-9579-1EE7-56A2FADA5326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0741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662D3-DEDC-BDA9-2EA4-26F459047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56C7F5F-4D80-D0C1-DEAA-8AE527F82B00}"/>
              </a:ext>
            </a:extLst>
          </p:cNvPr>
          <p:cNvSpPr/>
          <p:nvPr/>
        </p:nvSpPr>
        <p:spPr>
          <a:xfrm>
            <a:off x="292237" y="6274401"/>
            <a:ext cx="545963" cy="500064"/>
          </a:xfrm>
          <a:prstGeom prst="roundRect">
            <a:avLst>
              <a:gd name="adj" fmla="val 50000"/>
            </a:avLst>
          </a:prstGeom>
          <a:solidFill>
            <a:srgbClr val="142B6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4" name="Image 3" descr="Une image contenant texte, Police, logo, Graphique&#10;&#10;Description générée automatiquement">
            <a:hlinkClick r:id="rId2"/>
            <a:extLst>
              <a:ext uri="{FF2B5EF4-FFF2-40B4-BE49-F238E27FC236}">
                <a16:creationId xmlns:a16="http://schemas.microsoft.com/office/drawing/2014/main" id="{1F7EA601-1F08-B672-5ED4-7084DFDB9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284" y="403358"/>
            <a:ext cx="913572" cy="919662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9F470E10-3DE4-5E47-507F-EFDBCE3DE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A137FDF-3C0E-15F8-C9BD-BDAEF79ABE35}"/>
              </a:ext>
            </a:extLst>
          </p:cNvPr>
          <p:cNvSpPr/>
          <p:nvPr/>
        </p:nvSpPr>
        <p:spPr>
          <a:xfrm>
            <a:off x="437925" y="1654462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1AE0345B-F9A6-4FC9-AAF1-1D0FE61F2383}"/>
              </a:ext>
            </a:extLst>
          </p:cNvPr>
          <p:cNvSpPr/>
          <p:nvPr/>
        </p:nvSpPr>
        <p:spPr>
          <a:xfrm>
            <a:off x="3007356" y="928224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A5BCC639-36B5-CA40-9DCB-7CB552C5609E}"/>
              </a:ext>
            </a:extLst>
          </p:cNvPr>
          <p:cNvSpPr/>
          <p:nvPr/>
        </p:nvSpPr>
        <p:spPr>
          <a:xfrm>
            <a:off x="5225122" y="928224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0E74DDEA-E96F-00E6-3940-09A40AAA01C0}"/>
              </a:ext>
            </a:extLst>
          </p:cNvPr>
          <p:cNvSpPr/>
          <p:nvPr/>
        </p:nvSpPr>
        <p:spPr>
          <a:xfrm>
            <a:off x="7504372" y="928224"/>
            <a:ext cx="951748" cy="359698"/>
          </a:xfrm>
          <a:prstGeom prst="roundRect">
            <a:avLst/>
          </a:prstGeom>
          <a:solidFill>
            <a:srgbClr val="0AB45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USEP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21F531C3-EE7F-8A7E-EFE3-E96B996048D8}"/>
              </a:ext>
            </a:extLst>
          </p:cNvPr>
          <p:cNvSpPr/>
          <p:nvPr/>
        </p:nvSpPr>
        <p:spPr>
          <a:xfrm>
            <a:off x="9644558" y="948366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9ECA1B61-EC33-EE1E-7232-7C6B1C807ACA}"/>
              </a:ext>
            </a:extLst>
          </p:cNvPr>
          <p:cNvSpPr/>
          <p:nvPr/>
        </p:nvSpPr>
        <p:spPr>
          <a:xfrm rot="16200000">
            <a:off x="-1410482" y="4299889"/>
            <a:ext cx="3806430" cy="304553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518544B-6287-2A61-00AC-53F37160A575}"/>
              </a:ext>
            </a:extLst>
          </p:cNvPr>
          <p:cNvSpPr/>
          <p:nvPr/>
        </p:nvSpPr>
        <p:spPr>
          <a:xfrm>
            <a:off x="933228" y="2575859"/>
            <a:ext cx="1226433" cy="5089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Côte d’Or (21)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B0B8D3F4-E21D-1FB7-C7E6-253ED4347AA0}"/>
              </a:ext>
            </a:extLst>
          </p:cNvPr>
          <p:cNvSpPr/>
          <p:nvPr/>
        </p:nvSpPr>
        <p:spPr>
          <a:xfrm>
            <a:off x="933228" y="3665514"/>
            <a:ext cx="1226432" cy="5089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Nièvre (58)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AE8F29E-DA7A-2E0D-AC5D-3868842A45C4}"/>
              </a:ext>
            </a:extLst>
          </p:cNvPr>
          <p:cNvGrpSpPr/>
          <p:nvPr/>
        </p:nvGrpSpPr>
        <p:grpSpPr>
          <a:xfrm>
            <a:off x="2615757" y="1563558"/>
            <a:ext cx="1734946" cy="731112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A604D00C-20C5-FFA0-2E9D-1E53584C6AA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62157776-32E3-DE69-970E-8A9FDECEBF0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SIDOBRE Clara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CTR-C DAP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06 42 10 35 49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4"/>
                </a:rPr>
                <a:t>csidobre@lbfc.fff.fr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0FD6D2AE-1947-EADF-9837-003DE30A1349}"/>
              </a:ext>
            </a:extLst>
          </p:cNvPr>
          <p:cNvGrpSpPr/>
          <p:nvPr/>
        </p:nvGrpSpPr>
        <p:grpSpPr>
          <a:xfrm>
            <a:off x="2615757" y="2570067"/>
            <a:ext cx="1734946" cy="731112"/>
            <a:chOff x="2916942" y="2009276"/>
            <a:chExt cx="2373512" cy="1169353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80523297-B426-9112-2F9C-2BFD0121D73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A6249FE5-EB9E-F757-D95A-433DBB81972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BRUYAS Corentin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CÔTE D’OR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07 56 32 14 13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5"/>
                </a:rPr>
                <a:t>cbruyas@cote-dor.fff.fr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8FF84B9A-84D0-2FA7-090E-A349ACE0651B}"/>
              </a:ext>
            </a:extLst>
          </p:cNvPr>
          <p:cNvGrpSpPr/>
          <p:nvPr/>
        </p:nvGrpSpPr>
        <p:grpSpPr>
          <a:xfrm>
            <a:off x="4723455" y="2597291"/>
            <a:ext cx="1955081" cy="731112"/>
            <a:chOff x="2916942" y="2009276"/>
            <a:chExt cx="2373512" cy="1169353"/>
          </a:xfrm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1BDBEA7D-A1BA-4C70-7752-CE65DCBF602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7738749D-892C-29B5-862B-F5094109897F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BENOIT Sylvie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06 42 12 35 74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6"/>
                </a:rPr>
                <a:t>cpdepsia21@ac-dijon.fr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1A1EC8A3-D129-EC4F-7A0E-3022CB385DFE}"/>
              </a:ext>
            </a:extLst>
          </p:cNvPr>
          <p:cNvGrpSpPr/>
          <p:nvPr/>
        </p:nvGrpSpPr>
        <p:grpSpPr>
          <a:xfrm>
            <a:off x="7112773" y="2607762"/>
            <a:ext cx="1734946" cy="731112"/>
            <a:chOff x="2916942" y="2009276"/>
            <a:chExt cx="2373512" cy="1169353"/>
          </a:xfrm>
        </p:grpSpPr>
        <p:sp>
          <p:nvSpPr>
            <p:cNvPr id="74" name="Rectangle : coins arrondis 73">
              <a:extLst>
                <a:ext uri="{FF2B5EF4-FFF2-40B4-BE49-F238E27FC236}">
                  <a16:creationId xmlns:a16="http://schemas.microsoft.com/office/drawing/2014/main" id="{2EE14C0B-6F58-A81B-A9BA-EE08B52C3C8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CC250AEE-5996-0374-9F63-D3D6C02172EF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CAMUS Vincent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7"/>
                </a:rPr>
                <a:t>usep21@usep.org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BBA35275-2219-C264-9D1D-2525AE8C26E9}"/>
              </a:ext>
            </a:extLst>
          </p:cNvPr>
          <p:cNvGrpSpPr/>
          <p:nvPr/>
        </p:nvGrpSpPr>
        <p:grpSpPr>
          <a:xfrm>
            <a:off x="7112773" y="3546920"/>
            <a:ext cx="1734946" cy="731112"/>
            <a:chOff x="2916944" y="2009276"/>
            <a:chExt cx="2373510" cy="1169353"/>
          </a:xfrm>
        </p:grpSpPr>
        <p:sp>
          <p:nvSpPr>
            <p:cNvPr id="83" name="Rectangle : coins arrondis 82">
              <a:extLst>
                <a:ext uri="{FF2B5EF4-FFF2-40B4-BE49-F238E27FC236}">
                  <a16:creationId xmlns:a16="http://schemas.microsoft.com/office/drawing/2014/main" id="{8117A789-DF02-710D-340A-3911CEC5C20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" name="Rectangle : coins arrondis 83">
              <a:extLst>
                <a:ext uri="{FF2B5EF4-FFF2-40B4-BE49-F238E27FC236}">
                  <a16:creationId xmlns:a16="http://schemas.microsoft.com/office/drawing/2014/main" id="{F1707299-8EA9-0B46-B419-9750727C67F7}"/>
                </a:ext>
              </a:extLst>
            </p:cNvPr>
            <p:cNvSpPr/>
            <p:nvPr/>
          </p:nvSpPr>
          <p:spPr>
            <a:xfrm>
              <a:off x="2916944" y="2009276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ODOUARD Elie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Déléguée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8"/>
                </a:rPr>
                <a:t>usep58@usep.org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06E60BD7-42E9-AE27-D3C5-8353A65F0115}"/>
              </a:ext>
            </a:extLst>
          </p:cNvPr>
          <p:cNvGrpSpPr/>
          <p:nvPr/>
        </p:nvGrpSpPr>
        <p:grpSpPr>
          <a:xfrm>
            <a:off x="7112773" y="4639879"/>
            <a:ext cx="1734946" cy="731112"/>
            <a:chOff x="2916942" y="2009276"/>
            <a:chExt cx="2373512" cy="1169353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DCAEF92A-3526-7516-918F-5F631968D64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4E3265B0-83D1-CDC6-9744-A9C123E00F15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00" b="1" dirty="0">
                  <a:solidFill>
                    <a:srgbClr val="00B050"/>
                  </a:solidFill>
                  <a:latin typeface="Arial" panose="020B0604020202020204"/>
                  <a:cs typeface="Times New Roman" panose="02020603050405020304" pitchFamily="18" charset="0"/>
                </a:rPr>
                <a:t>DUSSAULT Pierrick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9"/>
                </a:rPr>
                <a:t>usep89@usep.org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15BA1B65-E320-9A2D-A1FE-9C72D9330EC6}"/>
              </a:ext>
            </a:extLst>
          </p:cNvPr>
          <p:cNvGrpSpPr/>
          <p:nvPr/>
        </p:nvGrpSpPr>
        <p:grpSpPr>
          <a:xfrm>
            <a:off x="7112773" y="1586798"/>
            <a:ext cx="1734946" cy="731112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708F4231-9ACA-FA8F-2ECA-E74F40CD69F2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21263D11-C004-F5A0-8107-B02BA240558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7955F825-4F86-1619-B603-8B2D74163163}"/>
              </a:ext>
            </a:extLst>
          </p:cNvPr>
          <p:cNvGrpSpPr/>
          <p:nvPr/>
        </p:nvGrpSpPr>
        <p:grpSpPr>
          <a:xfrm>
            <a:off x="9291814" y="1608461"/>
            <a:ext cx="1734946" cy="731112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BCABFA23-20BF-D62C-EA54-564070E77BE2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5EB14985-9C8A-4C53-B452-2B8AD18701B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GRISOT David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Délégué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06 70 12 46 85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0"/>
                </a:rPr>
                <a:t>d-grisot@ugsel.org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59EA08E3-F945-9144-0F45-905DDEFE984F}"/>
              </a:ext>
            </a:extLst>
          </p:cNvPr>
          <p:cNvGrpSpPr/>
          <p:nvPr/>
        </p:nvGrpSpPr>
        <p:grpSpPr>
          <a:xfrm>
            <a:off x="4723456" y="1560799"/>
            <a:ext cx="1955081" cy="731112"/>
            <a:chOff x="2916942" y="2009276"/>
            <a:chExt cx="2373512" cy="1169353"/>
          </a:xfrm>
        </p:grpSpPr>
        <p:sp>
          <p:nvSpPr>
            <p:cNvPr id="98" name="Rectangle : coins arrondis 97">
              <a:extLst>
                <a:ext uri="{FF2B5EF4-FFF2-40B4-BE49-F238E27FC236}">
                  <a16:creationId xmlns:a16="http://schemas.microsoft.com/office/drawing/2014/main" id="{F69F902F-7E81-4510-3AE7-812D2E8DC8B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9C9E15B1-9C8E-11D1-19C7-2FEB8713719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BOUSSERT Olivier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03 86 72 20 39   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1"/>
                </a:rPr>
                <a:t>cpdeps89@ac-dijon.fr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1" name="Rectangle : coins arrondis 100">
            <a:extLst>
              <a:ext uri="{FF2B5EF4-FFF2-40B4-BE49-F238E27FC236}">
                <a16:creationId xmlns:a16="http://schemas.microsoft.com/office/drawing/2014/main" id="{4A5BA06F-E5EA-8CD4-9FDA-C1B2B6A01B9B}"/>
              </a:ext>
            </a:extLst>
          </p:cNvPr>
          <p:cNvSpPr/>
          <p:nvPr/>
        </p:nvSpPr>
        <p:spPr>
          <a:xfrm>
            <a:off x="2057400" y="250235"/>
            <a:ext cx="9296400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DE DIJON - LIGUE DE BOURGOGNE FRANCHE-COMTÉ</a:t>
            </a:r>
          </a:p>
        </p:txBody>
      </p: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03EC6ACC-70C2-B7D6-F19D-165E4AF52D5C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858ABC75-219F-0D4C-5500-F049445D84E1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85FAEC4-67CD-3DFA-B46A-F9BA2CA77C71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3548F3E-263A-221A-0266-E36818E2EF02}"/>
              </a:ext>
            </a:extLst>
          </p:cNvPr>
          <p:cNvGrpSpPr/>
          <p:nvPr/>
        </p:nvGrpSpPr>
        <p:grpSpPr>
          <a:xfrm>
            <a:off x="2621582" y="3554456"/>
            <a:ext cx="1734946" cy="731112"/>
            <a:chOff x="2916942" y="2009276"/>
            <a:chExt cx="2373512" cy="11693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6B164E4-6A8F-81A1-51FE-DA9CA072C5A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7A918E57-BC1C-15BC-2516-8308444C26E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TREPKA Nicolas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NIEVRE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06 47 41 86 68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2"/>
                </a:rPr>
                <a:t>ntrepka@nievre.fff.fr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3D36443-7A02-8FE0-2077-6E369360E9B4}"/>
              </a:ext>
            </a:extLst>
          </p:cNvPr>
          <p:cNvSpPr/>
          <p:nvPr/>
        </p:nvSpPr>
        <p:spPr>
          <a:xfrm>
            <a:off x="933228" y="4755169"/>
            <a:ext cx="1226432" cy="5089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Yonne (89)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7B85EDC-8ADC-42E6-203D-734B76CCABD0}"/>
              </a:ext>
            </a:extLst>
          </p:cNvPr>
          <p:cNvSpPr/>
          <p:nvPr/>
        </p:nvSpPr>
        <p:spPr>
          <a:xfrm>
            <a:off x="823570" y="5863256"/>
            <a:ext cx="1502972" cy="5089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Saône-et-Loire (71)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43C85F-6492-7955-FB6E-57F7FC43E582}"/>
              </a:ext>
            </a:extLst>
          </p:cNvPr>
          <p:cNvGrpSpPr/>
          <p:nvPr/>
        </p:nvGrpSpPr>
        <p:grpSpPr>
          <a:xfrm>
            <a:off x="2615757" y="4645718"/>
            <a:ext cx="1734946" cy="731112"/>
            <a:chOff x="2916942" y="2009276"/>
            <a:chExt cx="2373512" cy="1169353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A681B6A-09CA-F8E6-327A-A23AE91B22C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BFE6C7F-9943-F223-B294-5904B4E806F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BILLOTTE Bruno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YONNE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06 29 21 80 00 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3"/>
                </a:rPr>
                <a:t>bbillotte@yonne.fff.fr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EA9E815-864C-83D9-98F1-5F72ED90E0FC}"/>
              </a:ext>
            </a:extLst>
          </p:cNvPr>
          <p:cNvGrpSpPr/>
          <p:nvPr/>
        </p:nvGrpSpPr>
        <p:grpSpPr>
          <a:xfrm>
            <a:off x="2615757" y="5748749"/>
            <a:ext cx="1734946" cy="731112"/>
            <a:chOff x="2916942" y="2009276"/>
            <a:chExt cx="2373512" cy="1169353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CCD9EA6-6C0F-311F-033D-0BB6AFB6383F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EF16B8C2-E032-052B-5A70-86111228668D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MELICQUE Damien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SAÔNE ET LOIRE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07 56 38 43 14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4"/>
                </a:rPr>
                <a:t>dmelicque@district71.fff.fr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151AB6E9-E14C-BD0E-0052-CE2B2CFD2B0B}"/>
              </a:ext>
            </a:extLst>
          </p:cNvPr>
          <p:cNvGrpSpPr/>
          <p:nvPr/>
        </p:nvGrpSpPr>
        <p:grpSpPr>
          <a:xfrm>
            <a:off x="4717627" y="3532418"/>
            <a:ext cx="1955081" cy="829636"/>
            <a:chOff x="2916942" y="2009276"/>
            <a:chExt cx="2373512" cy="1169353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A016153B-CDFE-4FB8-7E04-DAF75869BE5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8FF0E79-A713-84E2-E3D3-2AF70304DF6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CARLOT Marielle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03 86 21 70 42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5"/>
                </a:rPr>
                <a:t>marielle.carlot@ac-dijon.fr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6"/>
                </a:rPr>
                <a:t>cpdeps58@ac-dijon.fr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E3474DB-7A04-812C-E132-9FDAC77418C0}"/>
              </a:ext>
            </a:extLst>
          </p:cNvPr>
          <p:cNvGrpSpPr/>
          <p:nvPr/>
        </p:nvGrpSpPr>
        <p:grpSpPr>
          <a:xfrm>
            <a:off x="4723455" y="4644111"/>
            <a:ext cx="1955081" cy="731112"/>
            <a:chOff x="2916942" y="2009276"/>
            <a:chExt cx="2373512" cy="1169353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3870787B-7994-83F3-7F1A-E25D081EBC5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B970FDBC-67E2-0A40-791A-951848C6CEA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BOUSSERT Olivier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03 86 72 20 39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1"/>
                </a:rPr>
                <a:t>cpdeps89@ac-dijon.fr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0A55D469-9603-D8E4-E466-08B2C2522EFC}"/>
              </a:ext>
            </a:extLst>
          </p:cNvPr>
          <p:cNvGrpSpPr/>
          <p:nvPr/>
        </p:nvGrpSpPr>
        <p:grpSpPr>
          <a:xfrm>
            <a:off x="4717627" y="5748749"/>
            <a:ext cx="1955081" cy="731112"/>
            <a:chOff x="2916942" y="2009276"/>
            <a:chExt cx="2373512" cy="1169353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6C88891C-6E35-7855-CA7D-EA71A8700E2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CF76BB02-5524-2C2A-4F66-FB97D13B502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MARTINERIE Pierre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03 85 22 55 90 / 06 21 20 06 03 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7"/>
                </a:rPr>
                <a:t>cpdeps.71@ac-dijon.fr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828B41B6-BA3D-F8DB-432D-2CC0EF926328}"/>
              </a:ext>
            </a:extLst>
          </p:cNvPr>
          <p:cNvGrpSpPr/>
          <p:nvPr/>
        </p:nvGrpSpPr>
        <p:grpSpPr>
          <a:xfrm>
            <a:off x="7068382" y="5679678"/>
            <a:ext cx="1867513" cy="839649"/>
            <a:chOff x="2916944" y="2009276"/>
            <a:chExt cx="2373510" cy="1169353"/>
          </a:xfrm>
        </p:grpSpPr>
        <p:sp>
          <p:nvSpPr>
            <p:cNvPr id="55" name="Rectangle : coins arrondis 54">
              <a:extLst>
                <a:ext uri="{FF2B5EF4-FFF2-40B4-BE49-F238E27FC236}">
                  <a16:creationId xmlns:a16="http://schemas.microsoft.com/office/drawing/2014/main" id="{F597E5A0-08D7-E9DC-AA62-AFF90FA53E7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6" name="Rectangle : coins arrondis 55">
              <a:extLst>
                <a:ext uri="{FF2B5EF4-FFF2-40B4-BE49-F238E27FC236}">
                  <a16:creationId xmlns:a16="http://schemas.microsoft.com/office/drawing/2014/main" id="{00CD576B-099E-ECB7-C7C8-10B488970574}"/>
                </a:ext>
              </a:extLst>
            </p:cNvPr>
            <p:cNvSpPr/>
            <p:nvPr/>
          </p:nvSpPr>
          <p:spPr>
            <a:xfrm>
              <a:off x="2916944" y="2009276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BOURGEOIS Dimitri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Délégué USEP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18"/>
                </a:rPr>
                <a:t>usep71@usep.org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Image 4" descr="Une image contenant graphisme, affiche, Graphique, dessin humoristique&#10;&#10;Description générée automatiquement">
            <a:hlinkClick r:id="rId19"/>
            <a:extLst>
              <a:ext uri="{FF2B5EF4-FFF2-40B4-BE49-F238E27FC236}">
                <a16:creationId xmlns:a16="http://schemas.microsoft.com/office/drawing/2014/main" id="{AB62B902-D4A4-94D4-4215-25B6E9BF099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420723" y="56879"/>
            <a:ext cx="1596828" cy="989510"/>
          </a:xfrm>
          <a:prstGeom prst="rect">
            <a:avLst/>
          </a:prstGeom>
        </p:spPr>
      </p:pic>
      <p:sp>
        <p:nvSpPr>
          <p:cNvPr id="23" name="Bouton d’action : accueil 169">
            <a:hlinkClick r:id="rId21" action="ppaction://hlinksldjump" highlightClick="1"/>
            <a:extLst>
              <a:ext uri="{FF2B5EF4-FFF2-40B4-BE49-F238E27FC236}">
                <a16:creationId xmlns:a16="http://schemas.microsoft.com/office/drawing/2014/main" id="{2B06C226-218F-AF48-9171-8CB3B2CFBED1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08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CA472-497A-7169-E33D-BFB056E73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E0EB036-3B50-8D5A-7F05-8C29DA072992}"/>
              </a:ext>
            </a:extLst>
          </p:cNvPr>
          <p:cNvSpPr/>
          <p:nvPr/>
        </p:nvSpPr>
        <p:spPr>
          <a:xfrm>
            <a:off x="292237" y="6274401"/>
            <a:ext cx="545963" cy="500064"/>
          </a:xfrm>
          <a:prstGeom prst="roundRect">
            <a:avLst>
              <a:gd name="adj" fmla="val 50000"/>
            </a:avLst>
          </a:prstGeom>
          <a:solidFill>
            <a:srgbClr val="142B6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" name="Image 1" descr="Une image contenant texte, Police, logo, Graphique&#10;&#10;Description générée automatiquement">
            <a:hlinkClick r:id="rId2"/>
            <a:extLst>
              <a:ext uri="{FF2B5EF4-FFF2-40B4-BE49-F238E27FC236}">
                <a16:creationId xmlns:a16="http://schemas.microsoft.com/office/drawing/2014/main" id="{4899DB3B-EA26-B58A-72AF-A80CAE313C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284" y="405719"/>
            <a:ext cx="1153837" cy="917301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571F743F-39BB-B269-D386-E2A22711A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5787D50-31C2-4A35-A49B-26AFFBE70A2A}"/>
              </a:ext>
            </a:extLst>
          </p:cNvPr>
          <p:cNvSpPr/>
          <p:nvPr/>
        </p:nvSpPr>
        <p:spPr>
          <a:xfrm>
            <a:off x="437925" y="1654462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90A68BDC-FA9E-AE5E-FD98-99D758004D0D}"/>
              </a:ext>
            </a:extLst>
          </p:cNvPr>
          <p:cNvSpPr/>
          <p:nvPr/>
        </p:nvSpPr>
        <p:spPr>
          <a:xfrm>
            <a:off x="2909472" y="94389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CCF65874-ADDF-515D-692F-FDEE7F27E0EC}"/>
              </a:ext>
            </a:extLst>
          </p:cNvPr>
          <p:cNvSpPr/>
          <p:nvPr/>
        </p:nvSpPr>
        <p:spPr>
          <a:xfrm>
            <a:off x="5262779" y="948366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617422E9-5DE7-D6C5-96F8-B8B7B1816009}"/>
              </a:ext>
            </a:extLst>
          </p:cNvPr>
          <p:cNvSpPr/>
          <p:nvPr/>
        </p:nvSpPr>
        <p:spPr>
          <a:xfrm>
            <a:off x="7544193" y="943898"/>
            <a:ext cx="951748" cy="359698"/>
          </a:xfrm>
          <a:prstGeom prst="roundRect">
            <a:avLst/>
          </a:prstGeom>
          <a:solidFill>
            <a:srgbClr val="0AB45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USEP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F5EFA8F4-EB41-77CF-3EA1-B0D608AEC39F}"/>
              </a:ext>
            </a:extLst>
          </p:cNvPr>
          <p:cNvSpPr/>
          <p:nvPr/>
        </p:nvSpPr>
        <p:spPr>
          <a:xfrm>
            <a:off x="9603957" y="948366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D24D719D-40DF-1436-50D1-BB0CE1ADAEEC}"/>
              </a:ext>
            </a:extLst>
          </p:cNvPr>
          <p:cNvSpPr/>
          <p:nvPr/>
        </p:nvSpPr>
        <p:spPr>
          <a:xfrm rot="16200000">
            <a:off x="-1410482" y="4299889"/>
            <a:ext cx="3806430" cy="304553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C1026B51-620A-F0A7-62BB-E977BCAD23B9}"/>
              </a:ext>
            </a:extLst>
          </p:cNvPr>
          <p:cNvSpPr/>
          <p:nvPr/>
        </p:nvSpPr>
        <p:spPr>
          <a:xfrm>
            <a:off x="935026" y="2746965"/>
            <a:ext cx="1226432" cy="68718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Doubs / Territoire de Belfort – 90/25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B48434DF-C368-ABEE-9658-1687CA07D9B2}"/>
              </a:ext>
            </a:extLst>
          </p:cNvPr>
          <p:cNvSpPr/>
          <p:nvPr/>
        </p:nvSpPr>
        <p:spPr>
          <a:xfrm>
            <a:off x="926726" y="4266420"/>
            <a:ext cx="1226432" cy="5089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Haute-Saône (70)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3B2A4DEC-FB64-23A8-FD29-E5EE24775187}"/>
              </a:ext>
            </a:extLst>
          </p:cNvPr>
          <p:cNvGrpSpPr/>
          <p:nvPr/>
        </p:nvGrpSpPr>
        <p:grpSpPr>
          <a:xfrm>
            <a:off x="2594222" y="1531446"/>
            <a:ext cx="1734946" cy="731112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C8906CDD-9C97-5790-4815-D147C416AE5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0B74F4AC-A1A4-D722-95E4-89E2643E4ABD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SIDOBRE Clara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CTR-C DAP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06 42 10 35 49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4"/>
                </a:rPr>
                <a:t>csidobre@lbfc.fff.fr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B92AF27F-2CB7-37BF-4177-A89277815B13}"/>
              </a:ext>
            </a:extLst>
          </p:cNvPr>
          <p:cNvGrpSpPr/>
          <p:nvPr/>
        </p:nvGrpSpPr>
        <p:grpSpPr>
          <a:xfrm>
            <a:off x="2451475" y="2681412"/>
            <a:ext cx="1942729" cy="990404"/>
            <a:chOff x="2916942" y="2009276"/>
            <a:chExt cx="2373512" cy="1169353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58E17CD7-8DC7-88F9-B1C0-4A335577848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F2DE8852-38D0-677A-29A0-F012CEE47D3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BROGLIN Bertrand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BONIN Maxime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24 15 88 08 / 06 70 14 13 40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5"/>
                </a:rPr>
                <a:t>bbroglin@dtb.fff.fr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6"/>
                </a:rPr>
                <a:t>mbonin@dtb.fff.fr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FE65A4E2-63FB-1368-1227-5840DEDF7016}"/>
              </a:ext>
            </a:extLst>
          </p:cNvPr>
          <p:cNvGrpSpPr/>
          <p:nvPr/>
        </p:nvGrpSpPr>
        <p:grpSpPr>
          <a:xfrm>
            <a:off x="4721741" y="2641565"/>
            <a:ext cx="2033824" cy="1070098"/>
            <a:chOff x="2916942" y="2009276"/>
            <a:chExt cx="2373512" cy="1169353"/>
          </a:xfrm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07C92F75-7239-A28F-1C1F-D3968B90B59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663B46DC-F7BC-3BF8-E88F-EBFA4C17346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BILLOD- LAILLET Emeline 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DUPREZ Delphine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03 84 46 66 18 / 06 63 51 65 72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7"/>
                </a:rPr>
                <a:t>emeline.billod-laillet@ac-besancon.fr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8"/>
                </a:rPr>
                <a:t>delphine.duprez@ac-besancon.fr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819D3BCB-B0FF-6036-7DEE-C3BFF21B84E9}"/>
              </a:ext>
            </a:extLst>
          </p:cNvPr>
          <p:cNvGrpSpPr/>
          <p:nvPr/>
        </p:nvGrpSpPr>
        <p:grpSpPr>
          <a:xfrm>
            <a:off x="7086311" y="1528259"/>
            <a:ext cx="1867512" cy="726385"/>
            <a:chOff x="2916942" y="2009276"/>
            <a:chExt cx="2373512" cy="1169353"/>
          </a:xfrm>
        </p:grpSpPr>
        <p:sp>
          <p:nvSpPr>
            <p:cNvPr id="74" name="Rectangle : coins arrondis 73">
              <a:extLst>
                <a:ext uri="{FF2B5EF4-FFF2-40B4-BE49-F238E27FC236}">
                  <a16:creationId xmlns:a16="http://schemas.microsoft.com/office/drawing/2014/main" id="{B1577E09-6D70-BB53-D548-9EAD46C7B9C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FDC22DCB-3C83-462C-5EDE-FEED57369CE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5ED7B517-23E3-76C2-2A9B-885DFE21CDD8}"/>
              </a:ext>
            </a:extLst>
          </p:cNvPr>
          <p:cNvGrpSpPr/>
          <p:nvPr/>
        </p:nvGrpSpPr>
        <p:grpSpPr>
          <a:xfrm>
            <a:off x="7152594" y="4152093"/>
            <a:ext cx="1734946" cy="807072"/>
            <a:chOff x="2916944" y="2009276"/>
            <a:chExt cx="2373510" cy="1169353"/>
          </a:xfrm>
        </p:grpSpPr>
        <p:sp>
          <p:nvSpPr>
            <p:cNvPr id="83" name="Rectangle : coins arrondis 82">
              <a:extLst>
                <a:ext uri="{FF2B5EF4-FFF2-40B4-BE49-F238E27FC236}">
                  <a16:creationId xmlns:a16="http://schemas.microsoft.com/office/drawing/2014/main" id="{E723D3D5-2FF2-BDBD-BDD2-3BDC7EC131D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" name="Rectangle : coins arrondis 83">
              <a:extLst>
                <a:ext uri="{FF2B5EF4-FFF2-40B4-BE49-F238E27FC236}">
                  <a16:creationId xmlns:a16="http://schemas.microsoft.com/office/drawing/2014/main" id="{4E6897C3-B19D-8A0D-57E7-EBE33904E9AA}"/>
                </a:ext>
              </a:extLst>
            </p:cNvPr>
            <p:cNvSpPr/>
            <p:nvPr/>
          </p:nvSpPr>
          <p:spPr>
            <a:xfrm>
              <a:off x="2916944" y="2009276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JACQUIER Brice</a:t>
              </a:r>
            </a:p>
            <a:p>
              <a:pPr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9"/>
                </a:rPr>
                <a:t>usep70@usep.org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11A0A86F-177B-981D-9902-1DF222AD2ED6}"/>
              </a:ext>
            </a:extLst>
          </p:cNvPr>
          <p:cNvGrpSpPr/>
          <p:nvPr/>
        </p:nvGrpSpPr>
        <p:grpSpPr>
          <a:xfrm>
            <a:off x="7116674" y="5562552"/>
            <a:ext cx="1734946" cy="731112"/>
            <a:chOff x="2916942" y="2009276"/>
            <a:chExt cx="2373512" cy="1169353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009EE04B-A9FF-C445-8602-E7E7FDEEA08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563309FA-1110-B5FE-2680-9A0D7C1CA13F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GRAPPIN Hélène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Déléguée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10"/>
                </a:rPr>
                <a:t>usep39@usep.org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C6A61D63-E6E5-855B-EF12-9B5155671A8D}"/>
              </a:ext>
            </a:extLst>
          </p:cNvPr>
          <p:cNvGrpSpPr/>
          <p:nvPr/>
        </p:nvGrpSpPr>
        <p:grpSpPr>
          <a:xfrm>
            <a:off x="7048703" y="2583562"/>
            <a:ext cx="1942728" cy="1186105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5E3E6880-8B88-98BE-B5E1-32CF3065A28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C4A53A62-7204-D514-768D-07CB07B62EF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RANOUX David</a:t>
              </a:r>
            </a:p>
            <a:p>
              <a:pPr>
                <a:defRPr/>
              </a:pPr>
              <a:r>
                <a:rPr lang="fr-FR" sz="800" b="1" dirty="0">
                  <a:solidFill>
                    <a:srgbClr val="00B050"/>
                  </a:solidFill>
                  <a:cs typeface="Times New Roman" panose="02020603050405020304" pitchFamily="18" charset="0"/>
                </a:rPr>
                <a:t>Délégué USEP 90</a:t>
              </a:r>
            </a:p>
            <a:p>
              <a:pPr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11"/>
                </a:rPr>
                <a:t>usep25@usep.org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  <a:p>
              <a:pPr>
                <a:defRPr/>
              </a:pPr>
              <a:endParaRPr lang="fr-FR" sz="800" b="1" dirty="0">
                <a:solidFill>
                  <a:srgbClr val="00B050"/>
                </a:solidFill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GRID Olivier</a:t>
              </a:r>
            </a:p>
            <a:p>
              <a:pPr lvl="0"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 </a:t>
              </a:r>
              <a:r>
                <a:rPr lang="fr-FR" sz="800" b="1" dirty="0">
                  <a:solidFill>
                    <a:srgbClr val="00B050"/>
                  </a:solidFill>
                  <a:cs typeface="Times New Roman" panose="02020603050405020304" pitchFamily="18" charset="0"/>
                </a:rPr>
                <a:t>25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12"/>
                </a:rPr>
                <a:t>usep90@usep.org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36FAF69F-9E94-1A45-F586-94E71FFF8FC6}"/>
              </a:ext>
            </a:extLst>
          </p:cNvPr>
          <p:cNvGrpSpPr/>
          <p:nvPr/>
        </p:nvGrpSpPr>
        <p:grpSpPr>
          <a:xfrm>
            <a:off x="9355157" y="1523532"/>
            <a:ext cx="1449348" cy="739026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D6290C7A-E66E-1A86-C271-2F37ACC3A11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94CB1D9E-9D10-A77C-AD3E-BA60C39030A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GRISOT David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Délégué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06 70 12 46 85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3"/>
                </a:rPr>
                <a:t>d-grisot@ugsel.org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27ECBD3B-89CB-426A-FD3C-20425C99F046}"/>
              </a:ext>
            </a:extLst>
          </p:cNvPr>
          <p:cNvGrpSpPr/>
          <p:nvPr/>
        </p:nvGrpSpPr>
        <p:grpSpPr>
          <a:xfrm>
            <a:off x="4770971" y="1531446"/>
            <a:ext cx="2022931" cy="731112"/>
            <a:chOff x="2916942" y="2009276"/>
            <a:chExt cx="2373512" cy="1169353"/>
          </a:xfrm>
        </p:grpSpPr>
        <p:sp>
          <p:nvSpPr>
            <p:cNvPr id="98" name="Rectangle : coins arrondis 97">
              <a:extLst>
                <a:ext uri="{FF2B5EF4-FFF2-40B4-BE49-F238E27FC236}">
                  <a16:creationId xmlns:a16="http://schemas.microsoft.com/office/drawing/2014/main" id="{42A5C0B5-13EE-3E55-A2DD-079EC9DA277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59EF1C67-F55B-912C-39E9-40D737ECA58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BILLOD- LAILLET Émeline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03 84 46 66 18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7"/>
                </a:rPr>
                <a:t>emeline.billod-laillet@ac-besancon.fr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101" name="Rectangle : coins arrondis 100">
            <a:extLst>
              <a:ext uri="{FF2B5EF4-FFF2-40B4-BE49-F238E27FC236}">
                <a16:creationId xmlns:a16="http://schemas.microsoft.com/office/drawing/2014/main" id="{5BB1CF11-CA38-1447-2EA0-27E03F600607}"/>
              </a:ext>
            </a:extLst>
          </p:cNvPr>
          <p:cNvSpPr/>
          <p:nvPr/>
        </p:nvSpPr>
        <p:spPr>
          <a:xfrm>
            <a:off x="2057400" y="250235"/>
            <a:ext cx="9296400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DE BESANÇON - LIGUE DE BOURGOGNE FRANCHE-COMTÉ</a:t>
            </a:r>
          </a:p>
        </p:txBody>
      </p: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A6418A9E-55B6-EB70-1977-C4CF61944F81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D8AD0AA1-0E3B-B794-650B-30FBF38F08AD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681C184F-08D1-3A6F-91DA-564CCCBED1E0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F0F719E-7BE0-5A3B-E82E-830A49DDB094}"/>
              </a:ext>
            </a:extLst>
          </p:cNvPr>
          <p:cNvGrpSpPr/>
          <p:nvPr/>
        </p:nvGrpSpPr>
        <p:grpSpPr>
          <a:xfrm>
            <a:off x="2557324" y="4190073"/>
            <a:ext cx="1734946" cy="731112"/>
            <a:chOff x="2916942" y="2009276"/>
            <a:chExt cx="2373512" cy="11693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1E4EB0-514E-AB4E-B1A3-B7AD3F9919B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BCE85596-2CF7-3B81-C84C-E32E09CC4C3D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BARBIER Stéphanie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06 79 51 46 13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4"/>
                </a:rPr>
                <a:t>sbarbier@haute-saone.fff.fr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</p:txBody>
        </p:sp>
      </p:grpSp>
      <p:pic>
        <p:nvPicPr>
          <p:cNvPr id="3" name="Image 2" descr="Une image contenant graphisme, affiche, Graphique, dessin humoristique&#10;&#10;Description générée automatiquement">
            <a:hlinkClick r:id="rId15"/>
            <a:extLst>
              <a:ext uri="{FF2B5EF4-FFF2-40B4-BE49-F238E27FC236}">
                <a16:creationId xmlns:a16="http://schemas.microsoft.com/office/drawing/2014/main" id="{A5A20DF7-CF78-C92F-CB4E-EE4D732B9FE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421805" y="71824"/>
            <a:ext cx="1596828" cy="989510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DFF9E81-EB67-5792-7865-E7F97AF24ED1}"/>
              </a:ext>
            </a:extLst>
          </p:cNvPr>
          <p:cNvSpPr/>
          <p:nvPr/>
        </p:nvSpPr>
        <p:spPr>
          <a:xfrm>
            <a:off x="907197" y="5607686"/>
            <a:ext cx="1226432" cy="5089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Jura (39)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0B1B718-D579-3B73-558F-39E797279253}"/>
              </a:ext>
            </a:extLst>
          </p:cNvPr>
          <p:cNvGrpSpPr/>
          <p:nvPr/>
        </p:nvGrpSpPr>
        <p:grpSpPr>
          <a:xfrm>
            <a:off x="2563706" y="5542150"/>
            <a:ext cx="1734946" cy="731112"/>
            <a:chOff x="2916942" y="2009276"/>
            <a:chExt cx="2373512" cy="1169353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DC3A515-63AD-AF1B-5F62-27CDD821A6D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F0FE195-E171-F4A9-145C-66010FDC86D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JAILLET Clément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DAP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06 83 10 81 37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7"/>
                </a:rPr>
                <a:t>ctd-dap@jura.fff.fr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ED612DEC-E52A-3A99-4339-2252152DC024}"/>
              </a:ext>
            </a:extLst>
          </p:cNvPr>
          <p:cNvGrpSpPr/>
          <p:nvPr/>
        </p:nvGrpSpPr>
        <p:grpSpPr>
          <a:xfrm>
            <a:off x="4761113" y="4140811"/>
            <a:ext cx="1955081" cy="829636"/>
            <a:chOff x="2916942" y="2009276"/>
            <a:chExt cx="2373512" cy="1169353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249AAB7-C75B-C4A5-D8D9-B7B444E4D30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D5A1356-1250-13F9-27EF-3AA0AC056D1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MARIOT Pascaline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06 28 33 24 82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8"/>
                </a:rPr>
                <a:t>pascaline.mariot@ac-besancon.fr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4DB65243-B53B-D5A3-C820-1CA2150A627A}"/>
              </a:ext>
            </a:extLst>
          </p:cNvPr>
          <p:cNvGrpSpPr/>
          <p:nvPr/>
        </p:nvGrpSpPr>
        <p:grpSpPr>
          <a:xfrm>
            <a:off x="4725193" y="5542150"/>
            <a:ext cx="1955081" cy="731112"/>
            <a:chOff x="2916942" y="2009276"/>
            <a:chExt cx="2373512" cy="1169353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E944EE85-E8D6-3F2D-6124-39663C90915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B5842DDA-ADED-5808-56D1-2EE5C1BCBD9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SALVATORI Laurence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03 84 87 27 35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9"/>
                </a:rPr>
                <a:t>laurence.salvatori@ac-besancon.fr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Bouton d’action : accueil 169">
            <a:hlinkClick r:id="rId20" action="ppaction://hlinksldjump" highlightClick="1"/>
            <a:extLst>
              <a:ext uri="{FF2B5EF4-FFF2-40B4-BE49-F238E27FC236}">
                <a16:creationId xmlns:a16="http://schemas.microsoft.com/office/drawing/2014/main" id="{FA2442DE-99EE-77CD-1F17-B4D159F71519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75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DCDF8-E3C0-7247-8105-DC9AA697B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 : coins arrondis 62">
            <a:extLst>
              <a:ext uri="{FF2B5EF4-FFF2-40B4-BE49-F238E27FC236}">
                <a16:creationId xmlns:a16="http://schemas.microsoft.com/office/drawing/2014/main" id="{AD333EA4-8AE2-5630-6426-1177982D8007}"/>
              </a:ext>
            </a:extLst>
          </p:cNvPr>
          <p:cNvSpPr/>
          <p:nvPr/>
        </p:nvSpPr>
        <p:spPr>
          <a:xfrm>
            <a:off x="292237" y="6274401"/>
            <a:ext cx="545963" cy="500064"/>
          </a:xfrm>
          <a:prstGeom prst="roundRect">
            <a:avLst>
              <a:gd name="adj" fmla="val 50000"/>
            </a:avLst>
          </a:prstGeom>
          <a:solidFill>
            <a:srgbClr val="142B6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62" name="Image 61" descr="Une image contenant texte, Police, logo, Graphique&#10;&#10;Description générée automatiquement">
            <a:hlinkClick r:id="rId2"/>
            <a:extLst>
              <a:ext uri="{FF2B5EF4-FFF2-40B4-BE49-F238E27FC236}">
                <a16:creationId xmlns:a16="http://schemas.microsoft.com/office/drawing/2014/main" id="{C3799FF0-26CD-4D68-0D43-181F98355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795" y="405754"/>
            <a:ext cx="949738" cy="919662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48C81959-A3F8-F7D3-3A4B-B60D702D0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46DEF75-13E8-2D83-FA14-0FEAF6C7CA2D}"/>
              </a:ext>
            </a:extLst>
          </p:cNvPr>
          <p:cNvSpPr/>
          <p:nvPr/>
        </p:nvSpPr>
        <p:spPr>
          <a:xfrm>
            <a:off x="413628" y="1508411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RÉGIONAUX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7368D299-B7B6-0418-CAB7-A8C6E672A673}"/>
              </a:ext>
            </a:extLst>
          </p:cNvPr>
          <p:cNvSpPr/>
          <p:nvPr/>
        </p:nvSpPr>
        <p:spPr>
          <a:xfrm>
            <a:off x="3014347" y="87847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0C6E3AEB-D5A4-D88A-2404-76E7EAD5A18B}"/>
              </a:ext>
            </a:extLst>
          </p:cNvPr>
          <p:cNvSpPr/>
          <p:nvPr/>
        </p:nvSpPr>
        <p:spPr>
          <a:xfrm>
            <a:off x="5232113" y="878478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98BD5C63-A3E1-2F96-D6DC-8BE932D11FB9}"/>
              </a:ext>
            </a:extLst>
          </p:cNvPr>
          <p:cNvSpPr/>
          <p:nvPr/>
        </p:nvSpPr>
        <p:spPr>
          <a:xfrm>
            <a:off x="7475633" y="878478"/>
            <a:ext cx="951748" cy="359698"/>
          </a:xfrm>
          <a:prstGeom prst="roundRect">
            <a:avLst/>
          </a:prstGeom>
          <a:solidFill>
            <a:srgbClr val="0AB45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USEP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B189758D-C45C-FAA2-638E-6785587E0543}"/>
              </a:ext>
            </a:extLst>
          </p:cNvPr>
          <p:cNvSpPr/>
          <p:nvPr/>
        </p:nvSpPr>
        <p:spPr>
          <a:xfrm>
            <a:off x="9566365" y="878478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1DE65B7E-C08C-E661-8AEE-A75521B49E28}"/>
              </a:ext>
            </a:extLst>
          </p:cNvPr>
          <p:cNvSpPr/>
          <p:nvPr/>
        </p:nvSpPr>
        <p:spPr>
          <a:xfrm rot="16200000">
            <a:off x="-1652140" y="4360053"/>
            <a:ext cx="4264169" cy="278976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62BC2679-E27C-8A52-3621-EAE112F2DA83}"/>
              </a:ext>
            </a:extLst>
          </p:cNvPr>
          <p:cNvSpPr/>
          <p:nvPr/>
        </p:nvSpPr>
        <p:spPr>
          <a:xfrm>
            <a:off x="698130" y="6021904"/>
            <a:ext cx="1537849" cy="35761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Morbihan (56)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C0DC0DBF-0A33-311C-42A1-7FDBA1B34213}"/>
              </a:ext>
            </a:extLst>
          </p:cNvPr>
          <p:cNvSpPr/>
          <p:nvPr/>
        </p:nvSpPr>
        <p:spPr>
          <a:xfrm>
            <a:off x="697143" y="4807602"/>
            <a:ext cx="1543430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Ille-et-Vilaine (35)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C39DEEFD-4AF2-05AC-DC27-C4C7982F4F45}"/>
              </a:ext>
            </a:extLst>
          </p:cNvPr>
          <p:cNvSpPr/>
          <p:nvPr/>
        </p:nvSpPr>
        <p:spPr>
          <a:xfrm>
            <a:off x="698130" y="2603153"/>
            <a:ext cx="1537850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Côtes-d’Armor (22)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57C45B11-807A-F154-B0D9-1809BFBE9A2C}"/>
              </a:ext>
            </a:extLst>
          </p:cNvPr>
          <p:cNvGrpSpPr/>
          <p:nvPr/>
        </p:nvGrpSpPr>
        <p:grpSpPr>
          <a:xfrm>
            <a:off x="2576144" y="1342315"/>
            <a:ext cx="1858126" cy="957329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BCE85193-F211-6227-0797-ECC892120F0F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B36DE04E-D591-0A5B-9188-FAA15A3E680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VALENTIN Stéphane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MORIN Xavier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80C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CTR DAP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42 54 44 99 / 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07 86 50 83 61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4"/>
                </a:rPr>
                <a:t>svalentin@footbretagne.fff.fr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5"/>
                </a:rPr>
                <a:t>xmorin@footbretagne.fff.fr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6304451-FA9F-8539-379E-DE1B2F12D3FE}"/>
              </a:ext>
            </a:extLst>
          </p:cNvPr>
          <p:cNvGrpSpPr/>
          <p:nvPr/>
        </p:nvGrpSpPr>
        <p:grpSpPr>
          <a:xfrm>
            <a:off x="2580070" y="2377267"/>
            <a:ext cx="1858125" cy="908113"/>
            <a:chOff x="2916942" y="1425632"/>
            <a:chExt cx="2373512" cy="1752997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8A472399-BF01-6DC0-9C41-C287B11E3A50}"/>
                </a:ext>
              </a:extLst>
            </p:cNvPr>
            <p:cNvSpPr/>
            <p:nvPr/>
          </p:nvSpPr>
          <p:spPr>
            <a:xfrm>
              <a:off x="3023253" y="1562940"/>
              <a:ext cx="2267201" cy="1615689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548B3FB8-A346-6C78-4792-51A476005E1E}"/>
                </a:ext>
              </a:extLst>
            </p:cNvPr>
            <p:cNvSpPr/>
            <p:nvPr/>
          </p:nvSpPr>
          <p:spPr>
            <a:xfrm>
              <a:off x="2916942" y="1425632"/>
              <a:ext cx="2267201" cy="158088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HERY Marie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ESCANEZ Charles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CÔTES D’ARMOR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84 77 13 53 / 06 85 19 92 91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563C1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  <a:hlinkClick r:id="rId6"/>
                </a:rPr>
                <a:t>mhery@foot22.fff.fr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7"/>
                </a:rPr>
                <a:t>cescanez@foot22.fff.fr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8B9D69C-4681-B409-7F0A-FF5980D535CF}"/>
              </a:ext>
            </a:extLst>
          </p:cNvPr>
          <p:cNvGrpSpPr/>
          <p:nvPr/>
        </p:nvGrpSpPr>
        <p:grpSpPr>
          <a:xfrm>
            <a:off x="2545582" y="3355393"/>
            <a:ext cx="1906534" cy="975448"/>
            <a:chOff x="2916942" y="2009276"/>
            <a:chExt cx="2373512" cy="1169353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60C5ED3E-9926-2662-9AA6-5C0B1B7450B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6FF26560-F370-ABF6-3219-31B51A6835A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GRALL Mickaël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FAROU Renaud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FINISTÈRE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74 34 38 37 / 06 43 80 97 46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8"/>
                </a:rPr>
                <a:t>mgrall@foot29.fff.fr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9"/>
                </a:rPr>
                <a:t>rfarou@foot29.fff.fr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356262B3-A146-04B2-33AF-16F2D12B50B8}"/>
              </a:ext>
            </a:extLst>
          </p:cNvPr>
          <p:cNvGrpSpPr/>
          <p:nvPr/>
        </p:nvGrpSpPr>
        <p:grpSpPr>
          <a:xfrm>
            <a:off x="2583990" y="5760328"/>
            <a:ext cx="1821140" cy="1005724"/>
            <a:chOff x="2748495" y="2009276"/>
            <a:chExt cx="2541959" cy="1169353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0CE59151-1D59-4D49-4C05-D22BAA780CF9}"/>
                </a:ext>
              </a:extLst>
            </p:cNvPr>
            <p:cNvSpPr/>
            <p:nvPr/>
          </p:nvSpPr>
          <p:spPr>
            <a:xfrm>
              <a:off x="2863788" y="2096363"/>
              <a:ext cx="2426666" cy="1082266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406B4D7-D8A3-90A8-8251-2D10227166B9}"/>
                </a:ext>
              </a:extLst>
            </p:cNvPr>
            <p:cNvSpPr/>
            <p:nvPr/>
          </p:nvSpPr>
          <p:spPr>
            <a:xfrm>
              <a:off x="2748495" y="2009276"/>
              <a:ext cx="2435648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RIVIÈRE Corine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GUILLOU Christophe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MORBIHAN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48 74 44 53 / 06 48 73 34 04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0"/>
                </a:rPr>
                <a:t>criviere@foot56.fff.fr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1"/>
                </a:rPr>
                <a:t>cguillou@foot56.fff.fr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0316FA32-724E-4DBC-A00B-4680BED64962}"/>
              </a:ext>
            </a:extLst>
          </p:cNvPr>
          <p:cNvGrpSpPr/>
          <p:nvPr/>
        </p:nvGrpSpPr>
        <p:grpSpPr>
          <a:xfrm>
            <a:off x="4718176" y="2489005"/>
            <a:ext cx="1955081" cy="726220"/>
            <a:chOff x="2916942" y="2009276"/>
            <a:chExt cx="2373512" cy="1169353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E028F63-D59E-0C62-D2A4-4801E6FF97B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CE5D72C7-F117-BA5C-CE1D-B165480BCEC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À DÉFINIR </a:t>
              </a: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2226CA08-E1CD-FEB6-B70F-80D2B4F90F00}"/>
              </a:ext>
            </a:extLst>
          </p:cNvPr>
          <p:cNvGrpSpPr/>
          <p:nvPr/>
        </p:nvGrpSpPr>
        <p:grpSpPr>
          <a:xfrm>
            <a:off x="4739669" y="4745556"/>
            <a:ext cx="1933588" cy="731112"/>
            <a:chOff x="2916942" y="2009276"/>
            <a:chExt cx="2373512" cy="1169353"/>
          </a:xfrm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07657205-6AC6-DBCD-403C-6485379D16A2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B7FC41B7-6F23-A218-B37A-04459B881C8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SAINT-JALMES Alain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02 99 25 10 16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2"/>
                </a:rPr>
                <a:t>alain.saint-jalmes@ac-rennes.fr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EFA62C0F-107F-902C-533D-97B2C9937EC5}"/>
              </a:ext>
            </a:extLst>
          </p:cNvPr>
          <p:cNvGrpSpPr/>
          <p:nvPr/>
        </p:nvGrpSpPr>
        <p:grpSpPr>
          <a:xfrm>
            <a:off x="4723455" y="5836501"/>
            <a:ext cx="1955081" cy="731112"/>
            <a:chOff x="2916942" y="2009276"/>
            <a:chExt cx="2373512" cy="1169353"/>
          </a:xfrm>
        </p:grpSpPr>
        <p:sp>
          <p:nvSpPr>
            <p:cNvPr id="56" name="Rectangle : coins arrondis 55">
              <a:extLst>
                <a:ext uri="{FF2B5EF4-FFF2-40B4-BE49-F238E27FC236}">
                  <a16:creationId xmlns:a16="http://schemas.microsoft.com/office/drawing/2014/main" id="{31F90D20-8192-8C83-FABD-D3C4BA07D23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7" name="Rectangle : coins arrondis 56">
              <a:extLst>
                <a:ext uri="{FF2B5EF4-FFF2-40B4-BE49-F238E27FC236}">
                  <a16:creationId xmlns:a16="http://schemas.microsoft.com/office/drawing/2014/main" id="{49C87179-2E32-EE8B-7FDA-924237CFB3B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AIRAULT Isabelle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CPD</a:t>
              </a:r>
              <a:endParaRPr kumimoji="0" lang="fr-FR" sz="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" action="ppaction://noaction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" action="ppaction://noaction"/>
                </a:rPr>
                <a:t>isabelle.airault@ac-rennes.fr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 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EFBC3EA4-CBDE-056F-5544-553E897976D5}"/>
              </a:ext>
            </a:extLst>
          </p:cNvPr>
          <p:cNvGrpSpPr/>
          <p:nvPr/>
        </p:nvGrpSpPr>
        <p:grpSpPr>
          <a:xfrm>
            <a:off x="6928936" y="2489005"/>
            <a:ext cx="2063496" cy="721783"/>
            <a:chOff x="2916942" y="2009276"/>
            <a:chExt cx="2373512" cy="1169353"/>
          </a:xfrm>
        </p:grpSpPr>
        <p:sp>
          <p:nvSpPr>
            <p:cNvPr id="74" name="Rectangle : coins arrondis 73">
              <a:extLst>
                <a:ext uri="{FF2B5EF4-FFF2-40B4-BE49-F238E27FC236}">
                  <a16:creationId xmlns:a16="http://schemas.microsoft.com/office/drawing/2014/main" id="{66A2E18C-01B0-A70E-235E-4DC824254AB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70734F9D-6ECA-698A-8170-5F7601BB8185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STEPHAN Arnaud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13"/>
                </a:rPr>
                <a:t>usep22@usep.org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F54C216A-EF01-2929-4889-F0F3692972DF}"/>
              </a:ext>
            </a:extLst>
          </p:cNvPr>
          <p:cNvGrpSpPr/>
          <p:nvPr/>
        </p:nvGrpSpPr>
        <p:grpSpPr>
          <a:xfrm>
            <a:off x="6928936" y="3539306"/>
            <a:ext cx="2063496" cy="731112"/>
            <a:chOff x="2916942" y="2009276"/>
            <a:chExt cx="2373512" cy="1169353"/>
          </a:xfrm>
        </p:grpSpPr>
        <p:sp>
          <p:nvSpPr>
            <p:cNvPr id="83" name="Rectangle : coins arrondis 82">
              <a:extLst>
                <a:ext uri="{FF2B5EF4-FFF2-40B4-BE49-F238E27FC236}">
                  <a16:creationId xmlns:a16="http://schemas.microsoft.com/office/drawing/2014/main" id="{DACA34E7-4ABE-ABAB-DBA3-17FA8550A11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" name="Rectangle : coins arrondis 83">
              <a:extLst>
                <a:ext uri="{FF2B5EF4-FFF2-40B4-BE49-F238E27FC236}">
                  <a16:creationId xmlns:a16="http://schemas.microsoft.com/office/drawing/2014/main" id="{E4FF27F3-64D7-61B0-7499-BF838323F242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CAMPION – KERDONCUFF Solenn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Déléguée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14"/>
                </a:rPr>
                <a:t>usep29@usep.org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02107F85-D119-0F50-0E11-7235BB82B9CE}"/>
              </a:ext>
            </a:extLst>
          </p:cNvPr>
          <p:cNvGrpSpPr/>
          <p:nvPr/>
        </p:nvGrpSpPr>
        <p:grpSpPr>
          <a:xfrm>
            <a:off x="6928936" y="4714696"/>
            <a:ext cx="2045143" cy="731112"/>
            <a:chOff x="2916942" y="2009276"/>
            <a:chExt cx="2373512" cy="1169353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4A5C37DE-DF38-B742-C594-6F660937F49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AA05F742-145E-94D4-3C40-F4A7C65109A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LE CAROFF Kévin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15"/>
                </a:rPr>
                <a:t>usep35@usep.org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88" name="Groupe 87">
            <a:extLst>
              <a:ext uri="{FF2B5EF4-FFF2-40B4-BE49-F238E27FC236}">
                <a16:creationId xmlns:a16="http://schemas.microsoft.com/office/drawing/2014/main" id="{43259E1A-24FE-0A18-6B97-8EC805D14B2F}"/>
              </a:ext>
            </a:extLst>
          </p:cNvPr>
          <p:cNvGrpSpPr/>
          <p:nvPr/>
        </p:nvGrpSpPr>
        <p:grpSpPr>
          <a:xfrm>
            <a:off x="6928936" y="5746728"/>
            <a:ext cx="2063496" cy="884896"/>
            <a:chOff x="2916942" y="2009276"/>
            <a:chExt cx="2373512" cy="1169353"/>
          </a:xfrm>
        </p:grpSpPr>
        <p:sp>
          <p:nvSpPr>
            <p:cNvPr id="89" name="Rectangle : coins arrondis 88">
              <a:extLst>
                <a:ext uri="{FF2B5EF4-FFF2-40B4-BE49-F238E27FC236}">
                  <a16:creationId xmlns:a16="http://schemas.microsoft.com/office/drawing/2014/main" id="{2A0048B5-3A3E-EF4B-094A-F6BB89C3AEC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A4D1AF51-D80C-E1B5-7D76-8EB2BCC44E8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MONRANGERAND Louis-Marie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16"/>
                </a:rPr>
                <a:t>usep56@usep.org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5AC4BAD4-0222-8126-23A5-F615CF565A85}"/>
              </a:ext>
            </a:extLst>
          </p:cNvPr>
          <p:cNvGrpSpPr/>
          <p:nvPr/>
        </p:nvGrpSpPr>
        <p:grpSpPr>
          <a:xfrm>
            <a:off x="6928936" y="1345795"/>
            <a:ext cx="2045143" cy="1021663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BF63AB09-C449-4DDC-0B74-67C254738FE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615D4373-ED8F-1A25-BB1D-B5CF0319C97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CAMPION – KERDONCUFF Solenn </a:t>
              </a:r>
              <a:endParaRPr lang="fr-FR" sz="800" b="1" dirty="0">
                <a:solidFill>
                  <a:srgbClr val="00B050"/>
                </a:solidFill>
                <a:latin typeface="Arial" panose="020B0604020202020204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Coordonnatrice Régionale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17"/>
                </a:rPr>
                <a:t>usepbre@usep.org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CC3B7410-B79C-6495-C4EE-6D92D4A5DD24}"/>
              </a:ext>
            </a:extLst>
          </p:cNvPr>
          <p:cNvGrpSpPr/>
          <p:nvPr/>
        </p:nvGrpSpPr>
        <p:grpSpPr>
          <a:xfrm>
            <a:off x="9174766" y="1366924"/>
            <a:ext cx="1734946" cy="932719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18039F9C-3FC6-B364-A44D-B3211E83FE4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E94FF406-E27E-7D39-DC5D-7DF7525B947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HAQUIN Magali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06 78 38 29 97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8"/>
                </a:rPr>
                <a:t>m-haquin@ugsel.org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412E93B9-6EC0-B840-068A-A0BB119AEE8C}"/>
              </a:ext>
            </a:extLst>
          </p:cNvPr>
          <p:cNvGrpSpPr/>
          <p:nvPr/>
        </p:nvGrpSpPr>
        <p:grpSpPr>
          <a:xfrm>
            <a:off x="4718177" y="1340062"/>
            <a:ext cx="1955081" cy="959582"/>
            <a:chOff x="2916942" y="2009276"/>
            <a:chExt cx="2373512" cy="1169353"/>
          </a:xfrm>
        </p:grpSpPr>
        <p:sp>
          <p:nvSpPr>
            <p:cNvPr id="98" name="Rectangle : coins arrondis 97">
              <a:extLst>
                <a:ext uri="{FF2B5EF4-FFF2-40B4-BE49-F238E27FC236}">
                  <a16:creationId xmlns:a16="http://schemas.microsoft.com/office/drawing/2014/main" id="{8326A8F1-EF45-05A6-598D-99E7D1E4727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61D07F9F-2D57-D276-A509-85E176CD4A2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PASQUIO Christian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06 70 46 76 99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9"/>
                </a:rPr>
                <a:t>christian.pasquio@ac-rennes.fr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1" name="Rectangle : coins arrondis 100">
            <a:extLst>
              <a:ext uri="{FF2B5EF4-FFF2-40B4-BE49-F238E27FC236}">
                <a16:creationId xmlns:a16="http://schemas.microsoft.com/office/drawing/2014/main" id="{FAB03946-49A1-6EDA-132A-8A0C39BA75FA}"/>
              </a:ext>
            </a:extLst>
          </p:cNvPr>
          <p:cNvSpPr/>
          <p:nvPr/>
        </p:nvSpPr>
        <p:spPr>
          <a:xfrm>
            <a:off x="2057400" y="250235"/>
            <a:ext cx="9296400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DE RENNES - LIGUE DE BRETAGNE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4492A006-3BEE-1A35-DFC5-5DB05A035D67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B3CAB26-164F-1D05-91A5-367004086EAA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F3E69194-B7EF-76DB-D70D-6F0E5A1E45AF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6" name="Image 5" descr="Une image contenant Graphique, logo, graphisme, texte&#10;&#10;Description générée automatiquement">
            <a:hlinkClick r:id="rId20"/>
            <a:extLst>
              <a:ext uri="{FF2B5EF4-FFF2-40B4-BE49-F238E27FC236}">
                <a16:creationId xmlns:a16="http://schemas.microsoft.com/office/drawing/2014/main" id="{4B28A442-5566-867D-274B-77473EC3678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8787" b="91632" l="2086" r="98957">
                        <a14:foregroundMark x1="15648" y1="75732" x2="9985" y2="46862"/>
                        <a14:foregroundMark x1="9985" y1="46862" x2="21013" y2="31381"/>
                        <a14:foregroundMark x1="21013" y1="31381" x2="26975" y2="58159"/>
                        <a14:foregroundMark x1="26975" y1="58159" x2="40686" y2="72385"/>
                        <a14:foregroundMark x1="40686" y1="72385" x2="61103" y2="77406"/>
                        <a14:foregroundMark x1="61103" y1="77406" x2="74069" y2="67364"/>
                        <a14:foregroundMark x1="74069" y1="67364" x2="63338" y2="57322"/>
                        <a14:foregroundMark x1="63338" y1="57322" x2="43219" y2="62762"/>
                        <a14:foregroundMark x1="85842" y1="51883" x2="85842" y2="51883"/>
                        <a14:foregroundMark x1="57824" y1="53138" x2="57824" y2="53138"/>
                        <a14:foregroundMark x1="61997" y1="51883" x2="82712" y2="56485"/>
                        <a14:foregroundMark x1="89717" y1="57322" x2="89717" y2="57322"/>
                        <a14:foregroundMark x1="92697" y1="51883" x2="85097" y2="53138"/>
                        <a14:foregroundMark x1="87779" y1="77824" x2="76304" y2="79079"/>
                        <a14:foregroundMark x1="94635" y1="66946" x2="94635" y2="59414"/>
                        <a14:foregroundMark x1="94635" y1="51046" x2="86587" y2="51883"/>
                        <a14:foregroundMark x1="11326" y1="25941" x2="8346" y2="41423"/>
                        <a14:foregroundMark x1="4471" y1="28452" x2="4471" y2="28452"/>
                        <a14:foregroundMark x1="93890" y1="79079" x2="93890" y2="79079"/>
                        <a14:foregroundMark x1="95082" y1="76987" x2="95082" y2="76987"/>
                        <a14:foregroundMark x1="95827" y1="51046" x2="95827" y2="51046"/>
                        <a14:foregroundMark x1="35320" y1="38494" x2="35320" y2="38494"/>
                        <a14:foregroundMark x1="36364" y1="38494" x2="36364" y2="38494"/>
                        <a14:foregroundMark x1="34724" y1="33891" x2="34724" y2="33891"/>
                        <a14:foregroundMark x1="37705" y1="38494" x2="37705" y2="38494"/>
                        <a14:foregroundMark x1="68554" y1="38912" x2="68554" y2="38912"/>
                        <a14:foregroundMark x1="65872" y1="38494" x2="65872" y2="38494"/>
                        <a14:foregroundMark x1="56930" y1="38494" x2="56930" y2="38494"/>
                        <a14:foregroundMark x1="51118" y1="38912" x2="51118" y2="38912"/>
                        <a14:foregroundMark x1="61550" y1="38912" x2="61550" y2="38912"/>
                        <a14:foregroundMark x1="71684" y1="38494" x2="71684" y2="38494"/>
                        <a14:foregroundMark x1="97019" y1="38912" x2="97019" y2="38912"/>
                        <a14:foregroundMark x1="98957" y1="38912" x2="98957" y2="38912"/>
                        <a14:foregroundMark x1="90611" y1="38912" x2="90611" y2="38912"/>
                        <a14:foregroundMark x1="80179" y1="38912" x2="80179" y2="38912"/>
                        <a14:foregroundMark x1="82861" y1="38494" x2="82861" y2="38494"/>
                        <a14:foregroundMark x1="74814" y1="38912" x2="74814" y2="38912"/>
                        <a14:foregroundMark x1="77794" y1="38494" x2="77794" y2="38494"/>
                        <a14:foregroundMark x1="44113" y1="38494" x2="44113" y2="38494"/>
                        <a14:foregroundMark x1="48882" y1="38494" x2="48882" y2="38494"/>
                        <a14:foregroundMark x1="32340" y1="86192" x2="32340" y2="86192"/>
                        <a14:foregroundMark x1="27273" y1="91632" x2="27273" y2="91632"/>
                        <a14:foregroundMark x1="2086" y1="65690" x2="2086" y2="65690"/>
                        <a14:backgroundMark x1="1490" y1="66109" x2="1490" y2="66109"/>
                        <a14:backgroundMark x1="1490" y1="66109" x2="1490" y2="66109"/>
                        <a14:backgroundMark x1="1639" y1="66109" x2="1639" y2="66109"/>
                        <a14:backgroundMark x1="1639" y1="66109" x2="1639" y2="66109"/>
                        <a14:backgroundMark x1="1788" y1="65690" x2="1788" y2="6569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9130" y="196886"/>
            <a:ext cx="1790323" cy="63596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C9D5920-EDDE-8F47-54C4-D50892C66D1C}"/>
              </a:ext>
            </a:extLst>
          </p:cNvPr>
          <p:cNvSpPr/>
          <p:nvPr/>
        </p:nvSpPr>
        <p:spPr>
          <a:xfrm>
            <a:off x="692550" y="3615640"/>
            <a:ext cx="1543430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Finistère (29)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8A842AC-C1D6-E97E-3BE4-879861CBA9BC}"/>
              </a:ext>
            </a:extLst>
          </p:cNvPr>
          <p:cNvGrpSpPr/>
          <p:nvPr/>
        </p:nvGrpSpPr>
        <p:grpSpPr>
          <a:xfrm>
            <a:off x="4718177" y="3512082"/>
            <a:ext cx="1955081" cy="731112"/>
            <a:chOff x="2916942" y="2009276"/>
            <a:chExt cx="2373512" cy="116935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61E1D0A-7315-3DD7-6D8B-8593F696A16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28B9EBF-F6F4-0B66-D275-EA3EB18FC6F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PASQUIO Christian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06 70 46 76 99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9"/>
                </a:rPr>
                <a:t>christian.pasquio@ac-rennes.fr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9950E55-19BC-E396-A01B-AAFB732CB20F}"/>
              </a:ext>
            </a:extLst>
          </p:cNvPr>
          <p:cNvGrpSpPr/>
          <p:nvPr/>
        </p:nvGrpSpPr>
        <p:grpSpPr>
          <a:xfrm>
            <a:off x="2556389" y="4409570"/>
            <a:ext cx="1892614" cy="1296311"/>
            <a:chOff x="2916942" y="2009276"/>
            <a:chExt cx="2373512" cy="112221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C89861F-04B1-5355-FFB0-5FB723AFFE8E}"/>
                </a:ext>
              </a:extLst>
            </p:cNvPr>
            <p:cNvSpPr/>
            <p:nvPr/>
          </p:nvSpPr>
          <p:spPr>
            <a:xfrm>
              <a:off x="3023251" y="2096363"/>
              <a:ext cx="2267203" cy="103513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B07A9E8-B4EE-6344-1B52-A93911B8A6C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CHALM Tanguy /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MARDELE Yohan / NOUI Niels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ILLE ET VILAINE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14 23 37 56 / 06 33 39 88 47 / 06 18 30 93 02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563C1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  <a:hlinkClick r:id="rId23"/>
                </a:rPr>
                <a:t>tchalm@foot35.fff.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563C1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  <a:hlinkClick r:id="rId23"/>
                </a:rPr>
                <a:t>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563C1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 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563C1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  <a:hlinkClick r:id="rId24"/>
                </a:rPr>
                <a:t>ymardele@foot35.fff.fr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563C1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 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563C1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  <a:hlinkClick r:id="rId25"/>
                </a:rPr>
                <a:t>nnoui@foot35.fff.fr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2" name="Bouton d’action : accueil 169">
            <a:hlinkClick r:id="rId26" action="ppaction://hlinksldjump" highlightClick="1"/>
            <a:extLst>
              <a:ext uri="{FF2B5EF4-FFF2-40B4-BE49-F238E27FC236}">
                <a16:creationId xmlns:a16="http://schemas.microsoft.com/office/drawing/2014/main" id="{D5E16D3D-0DD7-446B-2D75-D74808590E45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30301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94377-FD20-EC3A-5C14-25B2EBC8D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Police, logo, blanc&#10;&#10;Description générée automatiquement">
            <a:hlinkClick r:id="rId2"/>
            <a:extLst>
              <a:ext uri="{FF2B5EF4-FFF2-40B4-BE49-F238E27FC236}">
                <a16:creationId xmlns:a16="http://schemas.microsoft.com/office/drawing/2014/main" id="{78A94223-5B23-5784-0DC8-778CF484E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669" y="401310"/>
            <a:ext cx="1450030" cy="915267"/>
          </a:xfrm>
          <a:prstGeom prst="rect">
            <a:avLst/>
          </a:prstGeom>
        </p:spPr>
      </p:pic>
      <p:sp>
        <p:nvSpPr>
          <p:cNvPr id="63" name="Rectangle : coins arrondis 62">
            <a:extLst>
              <a:ext uri="{FF2B5EF4-FFF2-40B4-BE49-F238E27FC236}">
                <a16:creationId xmlns:a16="http://schemas.microsoft.com/office/drawing/2014/main" id="{482E942B-4E1F-9ADD-7FDF-8B2175E3D81E}"/>
              </a:ext>
            </a:extLst>
          </p:cNvPr>
          <p:cNvSpPr/>
          <p:nvPr/>
        </p:nvSpPr>
        <p:spPr>
          <a:xfrm>
            <a:off x="292237" y="6274401"/>
            <a:ext cx="545963" cy="500064"/>
          </a:xfrm>
          <a:prstGeom prst="roundRect">
            <a:avLst>
              <a:gd name="adj" fmla="val 50000"/>
            </a:avLst>
          </a:prstGeom>
          <a:solidFill>
            <a:srgbClr val="142B6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7D0B8ED-9ED0-D3EA-16CC-442790147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73E29B80-C1FB-987C-0413-71BBDE97CDE6}"/>
              </a:ext>
            </a:extLst>
          </p:cNvPr>
          <p:cNvSpPr/>
          <p:nvPr/>
        </p:nvSpPr>
        <p:spPr>
          <a:xfrm>
            <a:off x="373113" y="1403629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CF94752D-0C5B-96E5-C603-45A748DFAC27}"/>
              </a:ext>
            </a:extLst>
          </p:cNvPr>
          <p:cNvSpPr/>
          <p:nvPr/>
        </p:nvSpPr>
        <p:spPr>
          <a:xfrm>
            <a:off x="3014347" y="87847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9273DFF-5B01-F377-5626-6E6BEF656762}"/>
              </a:ext>
            </a:extLst>
          </p:cNvPr>
          <p:cNvSpPr/>
          <p:nvPr/>
        </p:nvSpPr>
        <p:spPr>
          <a:xfrm>
            <a:off x="5168452" y="881522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122F7A38-2FAA-942B-5ED6-30BE0EDFD9CE}"/>
              </a:ext>
            </a:extLst>
          </p:cNvPr>
          <p:cNvSpPr/>
          <p:nvPr/>
        </p:nvSpPr>
        <p:spPr>
          <a:xfrm>
            <a:off x="7322557" y="869055"/>
            <a:ext cx="951748" cy="359698"/>
          </a:xfrm>
          <a:prstGeom prst="roundRect">
            <a:avLst/>
          </a:prstGeom>
          <a:solidFill>
            <a:srgbClr val="0AB45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USEP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AF32A442-153A-4865-BB1C-6A6F8399A3C3}"/>
              </a:ext>
            </a:extLst>
          </p:cNvPr>
          <p:cNvSpPr/>
          <p:nvPr/>
        </p:nvSpPr>
        <p:spPr>
          <a:xfrm>
            <a:off x="9566365" y="878478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CD686691-1BCE-6644-28F6-BDEE02954E79}"/>
              </a:ext>
            </a:extLst>
          </p:cNvPr>
          <p:cNvSpPr/>
          <p:nvPr/>
        </p:nvSpPr>
        <p:spPr>
          <a:xfrm rot="16200000">
            <a:off x="-1804722" y="4234447"/>
            <a:ext cx="4542358" cy="251999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E345EC79-DAC5-213D-F283-9429E8C599CA}"/>
              </a:ext>
            </a:extLst>
          </p:cNvPr>
          <p:cNvSpPr/>
          <p:nvPr/>
        </p:nvSpPr>
        <p:spPr>
          <a:xfrm>
            <a:off x="712886" y="4593084"/>
            <a:ext cx="1537849" cy="35761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Indre-et-Loire (37)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839968C9-6A07-F373-F563-68288EBED285}"/>
              </a:ext>
            </a:extLst>
          </p:cNvPr>
          <p:cNvSpPr/>
          <p:nvPr/>
        </p:nvSpPr>
        <p:spPr>
          <a:xfrm>
            <a:off x="710095" y="3799092"/>
            <a:ext cx="1543430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Indre (36)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7A2C43C9-C563-490F-C9A9-CD0776279A83}"/>
              </a:ext>
            </a:extLst>
          </p:cNvPr>
          <p:cNvSpPr/>
          <p:nvPr/>
        </p:nvSpPr>
        <p:spPr>
          <a:xfrm>
            <a:off x="712885" y="2211108"/>
            <a:ext cx="1537850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Cher (18)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A1B550E5-1D79-9847-2857-34BFA8780FF0}"/>
              </a:ext>
            </a:extLst>
          </p:cNvPr>
          <p:cNvGrpSpPr/>
          <p:nvPr/>
        </p:nvGrpSpPr>
        <p:grpSpPr>
          <a:xfrm>
            <a:off x="2560863" y="1342316"/>
            <a:ext cx="1858127" cy="738160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116BFF89-A348-1425-525C-6EAE5EC48A5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38EDA8A9-C02F-2984-FF30-8C853BAB9F8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CAVOIZY Benjamin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CTR DAP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06 22 39 41 65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4"/>
                </a:rPr>
                <a:t>bcavoizy@centre.fff.fr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3E1F7D77-A251-ABCB-3842-8EC8646E0964}"/>
              </a:ext>
            </a:extLst>
          </p:cNvPr>
          <p:cNvGrpSpPr/>
          <p:nvPr/>
        </p:nvGrpSpPr>
        <p:grpSpPr>
          <a:xfrm>
            <a:off x="6916099" y="1331463"/>
            <a:ext cx="1947946" cy="734681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C2561D51-EF7B-9E4E-F31E-354B66A5E0F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52333C80-3ECC-66C9-3292-2AB2FAE0621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>
                <a:defRPr/>
              </a:pPr>
              <a:r>
                <a:rPr lang="fr-FR" sz="800" b="1" dirty="0">
                  <a:solidFill>
                    <a:srgbClr val="00B050"/>
                  </a:solidFill>
                </a:rPr>
                <a:t>ALVES Aline</a:t>
              </a:r>
            </a:p>
            <a:p>
              <a:pPr lvl="0">
                <a:defRPr/>
              </a:pPr>
              <a:r>
                <a:rPr lang="fr-FR" sz="800" b="1" dirty="0">
                  <a:solidFill>
                    <a:srgbClr val="00B050"/>
                  </a:solidFill>
                </a:rPr>
                <a:t>Déléguée USEP 18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</a:rPr>
                <a:t>07 55 60 62 49</a:t>
              </a:r>
              <a:endParaRPr lang="fr-FR" sz="800" dirty="0">
                <a:solidFill>
                  <a:srgbClr val="000000"/>
                </a:solidFill>
                <a:latin typeface="Arial" panose="020B0604020202020204"/>
              </a:endParaRPr>
            </a:p>
            <a:p>
              <a:pPr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5"/>
                </a:rPr>
                <a:t>usep18@usep.org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4C4D1F8C-4B54-1D1D-D2B6-E0998434A380}"/>
              </a:ext>
            </a:extLst>
          </p:cNvPr>
          <p:cNvGrpSpPr/>
          <p:nvPr/>
        </p:nvGrpSpPr>
        <p:grpSpPr>
          <a:xfrm>
            <a:off x="9174766" y="1340062"/>
            <a:ext cx="1971072" cy="749206"/>
            <a:chOff x="2916943" y="2009276"/>
            <a:chExt cx="2373511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33281AF0-E642-92DF-50F3-94DF80F4FA9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3A93E049-CB89-D8B6-E2C1-0FAE1A803D60}"/>
                </a:ext>
              </a:extLst>
            </p:cNvPr>
            <p:cNvSpPr/>
            <p:nvPr/>
          </p:nvSpPr>
          <p:spPr>
            <a:xfrm>
              <a:off x="2916943" y="2009276"/>
              <a:ext cx="2267200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TROSSEAU Séverine</a:t>
              </a:r>
              <a:endParaRPr kumimoji="0" lang="fr-FR" sz="800" b="1" i="0" u="none" strike="noStrike" kern="1200" cap="all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Directrice UGSEL CVL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06 61 90 52 01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6"/>
                </a:rPr>
                <a:t>s-trosseau@ugsel.org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E068EA93-3621-64E4-B9CD-2A59BF333EF2}"/>
              </a:ext>
            </a:extLst>
          </p:cNvPr>
          <p:cNvGrpSpPr/>
          <p:nvPr/>
        </p:nvGrpSpPr>
        <p:grpSpPr>
          <a:xfrm>
            <a:off x="4694434" y="1340062"/>
            <a:ext cx="1955199" cy="745197"/>
            <a:chOff x="2916942" y="2009276"/>
            <a:chExt cx="2373512" cy="1169353"/>
          </a:xfrm>
        </p:grpSpPr>
        <p:sp>
          <p:nvSpPr>
            <p:cNvPr id="98" name="Rectangle : coins arrondis 97">
              <a:extLst>
                <a:ext uri="{FF2B5EF4-FFF2-40B4-BE49-F238E27FC236}">
                  <a16:creationId xmlns:a16="http://schemas.microsoft.com/office/drawing/2014/main" id="{290E870C-3A28-CA65-DED7-D0E7C8CD182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97D1D359-0251-C186-7880-EE33320543B5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BARRAL </a:t>
              </a: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Nathalie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06 82 17 22 29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7"/>
                </a:rPr>
                <a:t>nathalie.barral@ac-orleans-tours.fr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1" name="Rectangle : coins arrondis 100">
            <a:extLst>
              <a:ext uri="{FF2B5EF4-FFF2-40B4-BE49-F238E27FC236}">
                <a16:creationId xmlns:a16="http://schemas.microsoft.com/office/drawing/2014/main" id="{83C96A9C-3BF0-C521-7CE9-C63777FFBE35}"/>
              </a:ext>
            </a:extLst>
          </p:cNvPr>
          <p:cNvSpPr/>
          <p:nvPr/>
        </p:nvSpPr>
        <p:spPr>
          <a:xfrm>
            <a:off x="2057400" y="250235"/>
            <a:ext cx="9296400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D’ORLÉANS-TOURS - LIGUE CENTRE-VAL DE LOIRE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B1F17D50-1C4C-7C13-978C-BD22BAAA4D52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6B26E37-2BCD-8DBC-9202-918A55F91806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45A01F1-12F0-CA65-37A2-68D0F0D06F23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69A51A8-CEDB-AEE5-BE79-5355C8D1A4E2}"/>
              </a:ext>
            </a:extLst>
          </p:cNvPr>
          <p:cNvSpPr/>
          <p:nvPr/>
        </p:nvSpPr>
        <p:spPr>
          <a:xfrm>
            <a:off x="710095" y="3005100"/>
            <a:ext cx="1543430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Eure-et-Loir (28)</a:t>
            </a:r>
          </a:p>
        </p:txBody>
      </p:sp>
      <p:pic>
        <p:nvPicPr>
          <p:cNvPr id="4" name="Image 3" descr="Une image contenant texte, Emblème, Marque, symbole&#10;&#10;Description générée automatiquement">
            <a:hlinkClick r:id="rId8"/>
            <a:extLst>
              <a:ext uri="{FF2B5EF4-FFF2-40B4-BE49-F238E27FC236}">
                <a16:creationId xmlns:a16="http://schemas.microsoft.com/office/drawing/2014/main" id="{431AAC6C-43AB-DF2B-9D39-A62DBB05844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70923" y="44962"/>
            <a:ext cx="1039423" cy="95946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A9D0AF5-8B01-F298-4EE2-2CEFA2449C7F}"/>
              </a:ext>
            </a:extLst>
          </p:cNvPr>
          <p:cNvSpPr/>
          <p:nvPr/>
        </p:nvSpPr>
        <p:spPr>
          <a:xfrm>
            <a:off x="712886" y="5384989"/>
            <a:ext cx="1537849" cy="35761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Loir-et-Cher (41)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ADA94A9-B188-AC69-6FCD-224EA525C21A}"/>
              </a:ext>
            </a:extLst>
          </p:cNvPr>
          <p:cNvSpPr/>
          <p:nvPr/>
        </p:nvSpPr>
        <p:spPr>
          <a:xfrm>
            <a:off x="712886" y="6176894"/>
            <a:ext cx="1537849" cy="35761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Loiret (45)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0E36EB9-F5DA-0F68-B000-61E4F05B5DD3}"/>
              </a:ext>
            </a:extLst>
          </p:cNvPr>
          <p:cNvGrpSpPr/>
          <p:nvPr/>
        </p:nvGrpSpPr>
        <p:grpSpPr>
          <a:xfrm>
            <a:off x="2560863" y="2124648"/>
            <a:ext cx="1858127" cy="738160"/>
            <a:chOff x="2916942" y="2009276"/>
            <a:chExt cx="2373512" cy="1169353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E552AC52-BA5C-F691-176E-A7F8D4861D7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6822051-D70E-2306-148A-D30C62ABCC9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GENOT Pierre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CHER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06 24 87 54 74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0"/>
                </a:rPr>
                <a:t>pgenot@cher.fff.fr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B0D17BD1-5AB6-EC63-0E4D-5B1031AEC9F0}"/>
              </a:ext>
            </a:extLst>
          </p:cNvPr>
          <p:cNvGrpSpPr/>
          <p:nvPr/>
        </p:nvGrpSpPr>
        <p:grpSpPr>
          <a:xfrm>
            <a:off x="2560863" y="2906980"/>
            <a:ext cx="1858127" cy="738160"/>
            <a:chOff x="2916942" y="2009276"/>
            <a:chExt cx="2373512" cy="1169353"/>
          </a:xfrm>
        </p:grpSpPr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C3FB1EB7-2726-52EB-ADB7-3B914E0E951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8BF65EC4-1557-B129-D3BB-1804418B1C33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BAZ </a:t>
              </a:r>
              <a:r>
                <a:rPr kumimoji="0" lang="fr-FR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Anthonin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80C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EURE ET LOIR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06 24 44 71 92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1"/>
                </a:rPr>
                <a:t>abaz@eure-et-loir.fff.fr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DA7D0AC3-94E0-A525-8473-93A7761EDDE4}"/>
              </a:ext>
            </a:extLst>
          </p:cNvPr>
          <p:cNvGrpSpPr/>
          <p:nvPr/>
        </p:nvGrpSpPr>
        <p:grpSpPr>
          <a:xfrm>
            <a:off x="2560863" y="3689311"/>
            <a:ext cx="1858127" cy="738160"/>
            <a:chOff x="2916942" y="2009276"/>
            <a:chExt cx="2373512" cy="1169353"/>
          </a:xfrm>
        </p:grpSpPr>
        <p:sp>
          <p:nvSpPr>
            <p:cNvPr id="60" name="Rectangle : coins arrondis 59">
              <a:extLst>
                <a:ext uri="{FF2B5EF4-FFF2-40B4-BE49-F238E27FC236}">
                  <a16:creationId xmlns:a16="http://schemas.microsoft.com/office/drawing/2014/main" id="{D770C2BD-E604-6324-BBF7-2E7D1A93627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8B1BB0A4-FDF7-25F2-195C-E4E0F5B4B43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GUILLAIN Matthieu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INDRE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06 78 75 55 35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2"/>
                </a:rPr>
                <a:t>mguillain@indre.fff.fr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1D5A1983-EC77-ADA4-D554-0FFC918355EC}"/>
              </a:ext>
            </a:extLst>
          </p:cNvPr>
          <p:cNvGrpSpPr/>
          <p:nvPr/>
        </p:nvGrpSpPr>
        <p:grpSpPr>
          <a:xfrm>
            <a:off x="2560863" y="4471642"/>
            <a:ext cx="1858127" cy="738160"/>
            <a:chOff x="2916942" y="2009276"/>
            <a:chExt cx="2373512" cy="1169353"/>
          </a:xfrm>
        </p:grpSpPr>
        <p:sp>
          <p:nvSpPr>
            <p:cNvPr id="66" name="Rectangle : coins arrondis 65">
              <a:extLst>
                <a:ext uri="{FF2B5EF4-FFF2-40B4-BE49-F238E27FC236}">
                  <a16:creationId xmlns:a16="http://schemas.microsoft.com/office/drawing/2014/main" id="{81487ADC-2DD6-3B29-DBEC-CD88E0572D8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1E151589-534F-C2C5-2427-E39254E212D2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GIUNTINI Guillaume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DAP INDRE et LOIRE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06 25 81 04 27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3"/>
                </a:rPr>
                <a:t>ggiuntini@indre-et-loire.fff.fr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68" name="Groupe 67">
            <a:extLst>
              <a:ext uri="{FF2B5EF4-FFF2-40B4-BE49-F238E27FC236}">
                <a16:creationId xmlns:a16="http://schemas.microsoft.com/office/drawing/2014/main" id="{A7B9945E-6E5C-4944-09B4-194B90CED7E1}"/>
              </a:ext>
            </a:extLst>
          </p:cNvPr>
          <p:cNvGrpSpPr/>
          <p:nvPr/>
        </p:nvGrpSpPr>
        <p:grpSpPr>
          <a:xfrm>
            <a:off x="2560863" y="5253973"/>
            <a:ext cx="1858127" cy="738160"/>
            <a:chOff x="2916942" y="2009276"/>
            <a:chExt cx="2373512" cy="1169353"/>
          </a:xfrm>
        </p:grpSpPr>
        <p:sp>
          <p:nvSpPr>
            <p:cNvPr id="69" name="Rectangle : coins arrondis 68">
              <a:extLst>
                <a:ext uri="{FF2B5EF4-FFF2-40B4-BE49-F238E27FC236}">
                  <a16:creationId xmlns:a16="http://schemas.microsoft.com/office/drawing/2014/main" id="{614E553A-0739-0DCB-2F79-76514378DC4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0" name="Rectangle : coins arrondis 69">
              <a:extLst>
                <a:ext uri="{FF2B5EF4-FFF2-40B4-BE49-F238E27FC236}">
                  <a16:creationId xmlns:a16="http://schemas.microsoft.com/office/drawing/2014/main" id="{FB2F0AAE-274D-C8F0-7C0F-3CE2DE8384E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EVRAS Antoine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DAP LOIR ET CHER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06 64 69 59 65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4"/>
                </a:rPr>
                <a:t>aevras@loir-et-cher.fff.fr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71" name="Groupe 70">
            <a:extLst>
              <a:ext uri="{FF2B5EF4-FFF2-40B4-BE49-F238E27FC236}">
                <a16:creationId xmlns:a16="http://schemas.microsoft.com/office/drawing/2014/main" id="{48DA51EB-57BF-72B5-EEB4-EEBAD20787D2}"/>
              </a:ext>
            </a:extLst>
          </p:cNvPr>
          <p:cNvGrpSpPr/>
          <p:nvPr/>
        </p:nvGrpSpPr>
        <p:grpSpPr>
          <a:xfrm>
            <a:off x="2560863" y="6036305"/>
            <a:ext cx="1858127" cy="738160"/>
            <a:chOff x="2916942" y="2009276"/>
            <a:chExt cx="2373512" cy="1169353"/>
          </a:xfrm>
        </p:grpSpPr>
        <p:sp>
          <p:nvSpPr>
            <p:cNvPr id="72" name="Rectangle : coins arrondis 71">
              <a:extLst>
                <a:ext uri="{FF2B5EF4-FFF2-40B4-BE49-F238E27FC236}">
                  <a16:creationId xmlns:a16="http://schemas.microsoft.com/office/drawing/2014/main" id="{4E42B60C-76B4-7B70-5498-DB173D84CDE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6" name="Rectangle : coins arrondis 75">
              <a:extLst>
                <a:ext uri="{FF2B5EF4-FFF2-40B4-BE49-F238E27FC236}">
                  <a16:creationId xmlns:a16="http://schemas.microsoft.com/office/drawing/2014/main" id="{BEE1B356-5019-5F62-4B51-1BD97A74E17D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VINCENT Florian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DAP LOIRET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06 87 16 64 09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5"/>
                </a:rPr>
                <a:t>fvincent@foot-loiret.fff.fr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77" name="Groupe 76">
            <a:extLst>
              <a:ext uri="{FF2B5EF4-FFF2-40B4-BE49-F238E27FC236}">
                <a16:creationId xmlns:a16="http://schemas.microsoft.com/office/drawing/2014/main" id="{77397D6F-5A47-F2BF-401F-1C5ECBE4B077}"/>
              </a:ext>
            </a:extLst>
          </p:cNvPr>
          <p:cNvGrpSpPr/>
          <p:nvPr/>
        </p:nvGrpSpPr>
        <p:grpSpPr>
          <a:xfrm>
            <a:off x="4694434" y="2113183"/>
            <a:ext cx="1955199" cy="745197"/>
            <a:chOff x="2916942" y="2009276"/>
            <a:chExt cx="2373512" cy="1169353"/>
          </a:xfrm>
        </p:grpSpPr>
        <p:sp>
          <p:nvSpPr>
            <p:cNvPr id="78" name="Rectangle : coins arrondis 77">
              <a:extLst>
                <a:ext uri="{FF2B5EF4-FFF2-40B4-BE49-F238E27FC236}">
                  <a16:creationId xmlns:a16="http://schemas.microsoft.com/office/drawing/2014/main" id="{1D697ECF-27BE-2C4B-391C-7A11D25F3A7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D39B96B8-7964-C7F9-C2D5-DFE7818E45F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RIPARD Dominique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02 36 08 20 78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6"/>
                </a:rPr>
                <a:t>eps-ien18@ac-orleans-tours.fr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0" name="Groupe 79">
            <a:extLst>
              <a:ext uri="{FF2B5EF4-FFF2-40B4-BE49-F238E27FC236}">
                <a16:creationId xmlns:a16="http://schemas.microsoft.com/office/drawing/2014/main" id="{BD436837-0914-F5AE-8360-AB80B3772441}"/>
              </a:ext>
            </a:extLst>
          </p:cNvPr>
          <p:cNvGrpSpPr/>
          <p:nvPr/>
        </p:nvGrpSpPr>
        <p:grpSpPr>
          <a:xfrm>
            <a:off x="4694434" y="2912553"/>
            <a:ext cx="1955199" cy="745197"/>
            <a:chOff x="2916942" y="2009276"/>
            <a:chExt cx="2373512" cy="1169353"/>
          </a:xfrm>
        </p:grpSpPr>
        <p:sp>
          <p:nvSpPr>
            <p:cNvPr id="82" name="Rectangle : coins arrondis 81">
              <a:extLst>
                <a:ext uri="{FF2B5EF4-FFF2-40B4-BE49-F238E27FC236}">
                  <a16:creationId xmlns:a16="http://schemas.microsoft.com/office/drawing/2014/main" id="{B482505F-4381-1D86-702A-55312E76B3C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0" name="Rectangle : coins arrondis 99">
              <a:extLst>
                <a:ext uri="{FF2B5EF4-FFF2-40B4-BE49-F238E27FC236}">
                  <a16:creationId xmlns:a16="http://schemas.microsoft.com/office/drawing/2014/main" id="{1DBDC3CE-96E7-242B-6E1B-EC968F24A812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BARRAL </a:t>
              </a:r>
              <a:r>
                <a:rPr lang="fr-FR" sz="800" b="1" dirty="0">
                  <a:solidFill>
                    <a:srgbClr val="FF0000"/>
                  </a:solidFill>
                  <a:latin typeface="Arial" panose="020B0604020202020204"/>
                </a:rPr>
                <a:t>Nathalie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06 82 17 22 29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7"/>
                </a:rPr>
                <a:t>nathalie.barral@ac-orleans-tours.fr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2" name="Groupe 101">
            <a:extLst>
              <a:ext uri="{FF2B5EF4-FFF2-40B4-BE49-F238E27FC236}">
                <a16:creationId xmlns:a16="http://schemas.microsoft.com/office/drawing/2014/main" id="{120B062A-0F14-3877-FFE5-65D7B4EAD714}"/>
              </a:ext>
            </a:extLst>
          </p:cNvPr>
          <p:cNvGrpSpPr/>
          <p:nvPr/>
        </p:nvGrpSpPr>
        <p:grpSpPr>
          <a:xfrm>
            <a:off x="4694434" y="3711923"/>
            <a:ext cx="1955199" cy="745197"/>
            <a:chOff x="2916942" y="2009276"/>
            <a:chExt cx="2373512" cy="1169353"/>
          </a:xfrm>
        </p:grpSpPr>
        <p:sp>
          <p:nvSpPr>
            <p:cNvPr id="103" name="Rectangle : coins arrondis 102">
              <a:extLst>
                <a:ext uri="{FF2B5EF4-FFF2-40B4-BE49-F238E27FC236}">
                  <a16:creationId xmlns:a16="http://schemas.microsoft.com/office/drawing/2014/main" id="{85791152-7D27-5B4E-B4E6-484196AD514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4" name="Rectangle : coins arrondis 103">
              <a:extLst>
                <a:ext uri="{FF2B5EF4-FFF2-40B4-BE49-F238E27FC236}">
                  <a16:creationId xmlns:a16="http://schemas.microsoft.com/office/drawing/2014/main" id="{CB14F49E-3DE6-FA7B-DFFF-79856D8E16A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CAILLAUT Sébastien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06 99 86 13 29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7"/>
                </a:rPr>
                <a:t>cpd.eps36@ac-orleans-tours.fr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9" name="Groupe 108">
            <a:extLst>
              <a:ext uri="{FF2B5EF4-FFF2-40B4-BE49-F238E27FC236}">
                <a16:creationId xmlns:a16="http://schemas.microsoft.com/office/drawing/2014/main" id="{4ACA1F2F-67F3-B622-F581-99188BDD5412}"/>
              </a:ext>
            </a:extLst>
          </p:cNvPr>
          <p:cNvGrpSpPr/>
          <p:nvPr/>
        </p:nvGrpSpPr>
        <p:grpSpPr>
          <a:xfrm>
            <a:off x="4694434" y="4471643"/>
            <a:ext cx="1955199" cy="738160"/>
            <a:chOff x="2916942" y="2009276"/>
            <a:chExt cx="2373512" cy="1169353"/>
          </a:xfrm>
        </p:grpSpPr>
        <p:sp>
          <p:nvSpPr>
            <p:cNvPr id="110" name="Rectangle : coins arrondis 109">
              <a:extLst>
                <a:ext uri="{FF2B5EF4-FFF2-40B4-BE49-F238E27FC236}">
                  <a16:creationId xmlns:a16="http://schemas.microsoft.com/office/drawing/2014/main" id="{A4B425F2-6F4F-3EA1-26C2-BD3D031D741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1" name="Rectangle : coins arrondis 110">
              <a:extLst>
                <a:ext uri="{FF2B5EF4-FFF2-40B4-BE49-F238E27FC236}">
                  <a16:creationId xmlns:a16="http://schemas.microsoft.com/office/drawing/2014/main" id="{D7755110-1F60-415B-80FE-03516466F7D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MALTERRE Blandine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02 47 60 77 60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8"/>
                </a:rPr>
                <a:t>cpd-eps-37@ac-orleans-tours.fr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18" name="Groupe 117">
            <a:extLst>
              <a:ext uri="{FF2B5EF4-FFF2-40B4-BE49-F238E27FC236}">
                <a16:creationId xmlns:a16="http://schemas.microsoft.com/office/drawing/2014/main" id="{318A4649-6675-6984-9C10-E47A5A47D28C}"/>
              </a:ext>
            </a:extLst>
          </p:cNvPr>
          <p:cNvGrpSpPr/>
          <p:nvPr/>
        </p:nvGrpSpPr>
        <p:grpSpPr>
          <a:xfrm>
            <a:off x="4694434" y="5253618"/>
            <a:ext cx="1955199" cy="738160"/>
            <a:chOff x="2916942" y="2009276"/>
            <a:chExt cx="2373512" cy="1169353"/>
          </a:xfrm>
        </p:grpSpPr>
        <p:sp>
          <p:nvSpPr>
            <p:cNvPr id="119" name="Rectangle : coins arrondis 118">
              <a:extLst>
                <a:ext uri="{FF2B5EF4-FFF2-40B4-BE49-F238E27FC236}">
                  <a16:creationId xmlns:a16="http://schemas.microsoft.com/office/drawing/2014/main" id="{CFA49D94-B5C0-9396-BF44-3DE7F53AEE8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0" name="Rectangle : coins arrondis 119">
              <a:extLst>
                <a:ext uri="{FF2B5EF4-FFF2-40B4-BE49-F238E27FC236}">
                  <a16:creationId xmlns:a16="http://schemas.microsoft.com/office/drawing/2014/main" id="{C0928090-8D42-D243-CB67-7F25B780626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HERPIN Laurine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06 75 61 60 16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9"/>
                </a:rPr>
                <a:t>laurine.herpin@ac-orleans-tours.fr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21" name="Groupe 120">
            <a:extLst>
              <a:ext uri="{FF2B5EF4-FFF2-40B4-BE49-F238E27FC236}">
                <a16:creationId xmlns:a16="http://schemas.microsoft.com/office/drawing/2014/main" id="{E98D01F7-AF15-EBC7-3ADC-7B9F4320FDB9}"/>
              </a:ext>
            </a:extLst>
          </p:cNvPr>
          <p:cNvGrpSpPr/>
          <p:nvPr/>
        </p:nvGrpSpPr>
        <p:grpSpPr>
          <a:xfrm>
            <a:off x="4601369" y="6033756"/>
            <a:ext cx="2239733" cy="738872"/>
            <a:chOff x="2916942" y="2009276"/>
            <a:chExt cx="2373512" cy="1169353"/>
          </a:xfrm>
        </p:grpSpPr>
        <p:sp>
          <p:nvSpPr>
            <p:cNvPr id="122" name="Rectangle : coins arrondis 121">
              <a:extLst>
                <a:ext uri="{FF2B5EF4-FFF2-40B4-BE49-F238E27FC236}">
                  <a16:creationId xmlns:a16="http://schemas.microsoft.com/office/drawing/2014/main" id="{BCC7F62D-6DEA-D6C8-4809-0C0A9686291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3" name="Rectangle : coins arrondis 122">
              <a:extLst>
                <a:ext uri="{FF2B5EF4-FFF2-40B4-BE49-F238E27FC236}">
                  <a16:creationId xmlns:a16="http://schemas.microsoft.com/office/drawing/2014/main" id="{027F68B3-BAE6-18B5-108D-4437E0C64262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FARRAULT Jean-Claude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6E6E6">
                      <a:lumMod val="2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02 38 24 29 05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20"/>
                </a:rPr>
                <a:t>jean-claude.farault@ac-orleans-tours.fr</a:t>
              </a:r>
              <a:endPara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4" name="Groupe 123">
            <a:extLst>
              <a:ext uri="{FF2B5EF4-FFF2-40B4-BE49-F238E27FC236}">
                <a16:creationId xmlns:a16="http://schemas.microsoft.com/office/drawing/2014/main" id="{AAB3614E-0290-9F4F-2419-03C3250DD2B0}"/>
              </a:ext>
            </a:extLst>
          </p:cNvPr>
          <p:cNvGrpSpPr/>
          <p:nvPr/>
        </p:nvGrpSpPr>
        <p:grpSpPr>
          <a:xfrm>
            <a:off x="6916099" y="2120204"/>
            <a:ext cx="1947946" cy="734681"/>
            <a:chOff x="2916942" y="2009276"/>
            <a:chExt cx="2373512" cy="1169353"/>
          </a:xfrm>
        </p:grpSpPr>
        <p:sp>
          <p:nvSpPr>
            <p:cNvPr id="125" name="Rectangle : coins arrondis 124">
              <a:extLst>
                <a:ext uri="{FF2B5EF4-FFF2-40B4-BE49-F238E27FC236}">
                  <a16:creationId xmlns:a16="http://schemas.microsoft.com/office/drawing/2014/main" id="{C619982B-0239-5233-32FE-B37B0BCD3A3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6" name="Rectangle : coins arrondis 125">
              <a:extLst>
                <a:ext uri="{FF2B5EF4-FFF2-40B4-BE49-F238E27FC236}">
                  <a16:creationId xmlns:a16="http://schemas.microsoft.com/office/drawing/2014/main" id="{2548609B-B593-10D9-05C9-FB78F7793A2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ALVES Aline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Déléguée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5"/>
                </a:rPr>
                <a:t>usep18@usep.org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127" name="Groupe 126">
            <a:extLst>
              <a:ext uri="{FF2B5EF4-FFF2-40B4-BE49-F238E27FC236}">
                <a16:creationId xmlns:a16="http://schemas.microsoft.com/office/drawing/2014/main" id="{E80BF3DB-CCF4-42A0-77AD-3AA0D10D25CB}"/>
              </a:ext>
            </a:extLst>
          </p:cNvPr>
          <p:cNvGrpSpPr/>
          <p:nvPr/>
        </p:nvGrpSpPr>
        <p:grpSpPr>
          <a:xfrm>
            <a:off x="6916099" y="2908945"/>
            <a:ext cx="1947946" cy="734681"/>
            <a:chOff x="2916942" y="2009276"/>
            <a:chExt cx="2373512" cy="1169353"/>
          </a:xfrm>
        </p:grpSpPr>
        <p:sp>
          <p:nvSpPr>
            <p:cNvPr id="128" name="Rectangle : coins arrondis 127">
              <a:extLst>
                <a:ext uri="{FF2B5EF4-FFF2-40B4-BE49-F238E27FC236}">
                  <a16:creationId xmlns:a16="http://schemas.microsoft.com/office/drawing/2014/main" id="{FF5A5644-B766-C435-F731-9654FC1F5DB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9" name="Rectangle : coins arrondis 128">
              <a:extLst>
                <a:ext uri="{FF2B5EF4-FFF2-40B4-BE49-F238E27FC236}">
                  <a16:creationId xmlns:a16="http://schemas.microsoft.com/office/drawing/2014/main" id="{0B75EDF4-2126-1A63-D6AA-B3C91DA70C2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PRONNIER Pauline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Délégué</a:t>
              </a:r>
              <a:r>
                <a:rPr lang="fr-FR" sz="800" b="1" dirty="0">
                  <a:solidFill>
                    <a:srgbClr val="00B050"/>
                  </a:solidFill>
                  <a:latin typeface="Arial" panose="020B0604020202020204"/>
                </a:rPr>
                <a:t>e</a:t>
              </a: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21"/>
                </a:rPr>
                <a:t>usep28@usep.org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130" name="Groupe 129">
            <a:extLst>
              <a:ext uri="{FF2B5EF4-FFF2-40B4-BE49-F238E27FC236}">
                <a16:creationId xmlns:a16="http://schemas.microsoft.com/office/drawing/2014/main" id="{04325203-A698-AF78-EC39-441FB70853CE}"/>
              </a:ext>
            </a:extLst>
          </p:cNvPr>
          <p:cNvGrpSpPr/>
          <p:nvPr/>
        </p:nvGrpSpPr>
        <p:grpSpPr>
          <a:xfrm>
            <a:off x="6916099" y="3711922"/>
            <a:ext cx="1947946" cy="727095"/>
            <a:chOff x="2916942" y="2009276"/>
            <a:chExt cx="2373512" cy="1169353"/>
          </a:xfrm>
        </p:grpSpPr>
        <p:sp>
          <p:nvSpPr>
            <p:cNvPr id="131" name="Rectangle : coins arrondis 130">
              <a:extLst>
                <a:ext uri="{FF2B5EF4-FFF2-40B4-BE49-F238E27FC236}">
                  <a16:creationId xmlns:a16="http://schemas.microsoft.com/office/drawing/2014/main" id="{9E840CE7-9373-FC8C-96D5-B935691F4D8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2" name="Rectangle : coins arrondis 131">
              <a:extLst>
                <a:ext uri="{FF2B5EF4-FFF2-40B4-BE49-F238E27FC236}">
                  <a16:creationId xmlns:a16="http://schemas.microsoft.com/office/drawing/2014/main" id="{9D68969D-F1A1-F70E-0571-E3018E79CA5D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CAILLAUD Olivier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Départemental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22"/>
                </a:rPr>
                <a:t>usep36@usep.org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133" name="Groupe 132">
            <a:extLst>
              <a:ext uri="{FF2B5EF4-FFF2-40B4-BE49-F238E27FC236}">
                <a16:creationId xmlns:a16="http://schemas.microsoft.com/office/drawing/2014/main" id="{6F56A864-1498-6339-627B-1F0B1CEF5C4C}"/>
              </a:ext>
            </a:extLst>
          </p:cNvPr>
          <p:cNvGrpSpPr/>
          <p:nvPr/>
        </p:nvGrpSpPr>
        <p:grpSpPr>
          <a:xfrm>
            <a:off x="6916099" y="4432367"/>
            <a:ext cx="1947946" cy="776175"/>
            <a:chOff x="2916942" y="2009276"/>
            <a:chExt cx="2373512" cy="1169353"/>
          </a:xfrm>
        </p:grpSpPr>
        <p:sp>
          <p:nvSpPr>
            <p:cNvPr id="134" name="Rectangle : coins arrondis 133">
              <a:extLst>
                <a:ext uri="{FF2B5EF4-FFF2-40B4-BE49-F238E27FC236}">
                  <a16:creationId xmlns:a16="http://schemas.microsoft.com/office/drawing/2014/main" id="{E5803EA7-E10A-5444-3EFE-F7B42AEB85B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5" name="Rectangle : coins arrondis 134">
              <a:extLst>
                <a:ext uri="{FF2B5EF4-FFF2-40B4-BE49-F238E27FC236}">
                  <a16:creationId xmlns:a16="http://schemas.microsoft.com/office/drawing/2014/main" id="{5B115E0B-D8CB-E9F2-9F8C-5A2381B31242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CARRE Charlotte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Déléguée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23"/>
                </a:rPr>
                <a:t>usep37@usep.org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136" name="Groupe 135">
            <a:extLst>
              <a:ext uri="{FF2B5EF4-FFF2-40B4-BE49-F238E27FC236}">
                <a16:creationId xmlns:a16="http://schemas.microsoft.com/office/drawing/2014/main" id="{DD80E41A-8538-D57B-81DD-C317B63033D4}"/>
              </a:ext>
            </a:extLst>
          </p:cNvPr>
          <p:cNvGrpSpPr/>
          <p:nvPr/>
        </p:nvGrpSpPr>
        <p:grpSpPr>
          <a:xfrm>
            <a:off x="6916099" y="5253618"/>
            <a:ext cx="1947946" cy="735327"/>
            <a:chOff x="2916942" y="2009276"/>
            <a:chExt cx="2373512" cy="1169353"/>
          </a:xfrm>
        </p:grpSpPr>
        <p:sp>
          <p:nvSpPr>
            <p:cNvPr id="137" name="Rectangle : coins arrondis 136">
              <a:extLst>
                <a:ext uri="{FF2B5EF4-FFF2-40B4-BE49-F238E27FC236}">
                  <a16:creationId xmlns:a16="http://schemas.microsoft.com/office/drawing/2014/main" id="{4CCC0F53-EA7F-7BF7-0C40-53DE3F92873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8" name="Rectangle : coins arrondis 137">
              <a:extLst>
                <a:ext uri="{FF2B5EF4-FFF2-40B4-BE49-F238E27FC236}">
                  <a16:creationId xmlns:a16="http://schemas.microsoft.com/office/drawing/2014/main" id="{4EED52AA-D330-D2B4-3E87-A6B778DC622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MARSEAULT Baptiste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24"/>
                </a:rPr>
                <a:t>usep41@usep.org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139" name="Groupe 138">
            <a:extLst>
              <a:ext uri="{FF2B5EF4-FFF2-40B4-BE49-F238E27FC236}">
                <a16:creationId xmlns:a16="http://schemas.microsoft.com/office/drawing/2014/main" id="{4E3BF25A-BA6A-5504-4072-6BA3CAB8D64B}"/>
              </a:ext>
            </a:extLst>
          </p:cNvPr>
          <p:cNvGrpSpPr/>
          <p:nvPr/>
        </p:nvGrpSpPr>
        <p:grpSpPr>
          <a:xfrm>
            <a:off x="6916099" y="6033756"/>
            <a:ext cx="1947946" cy="738873"/>
            <a:chOff x="2916942" y="2009276"/>
            <a:chExt cx="2373512" cy="1169353"/>
          </a:xfrm>
        </p:grpSpPr>
        <p:sp>
          <p:nvSpPr>
            <p:cNvPr id="140" name="Rectangle : coins arrondis 139">
              <a:extLst>
                <a:ext uri="{FF2B5EF4-FFF2-40B4-BE49-F238E27FC236}">
                  <a16:creationId xmlns:a16="http://schemas.microsoft.com/office/drawing/2014/main" id="{500B32A9-B27D-299B-2B34-F69F3C4245F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1" name="Rectangle : coins arrondis 140">
              <a:extLst>
                <a:ext uri="{FF2B5EF4-FFF2-40B4-BE49-F238E27FC236}">
                  <a16:creationId xmlns:a16="http://schemas.microsoft.com/office/drawing/2014/main" id="{B460BEFC-2EBB-00CE-7C43-13C275A42E2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BARREAU Sylvain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25"/>
                </a:rPr>
                <a:t>usep45@usep.org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Bouton d’action : accueil 169">
            <a:hlinkClick r:id="rId26" action="ppaction://hlinksldjump" highlightClick="1"/>
            <a:extLst>
              <a:ext uri="{FF2B5EF4-FFF2-40B4-BE49-F238E27FC236}">
                <a16:creationId xmlns:a16="http://schemas.microsoft.com/office/drawing/2014/main" id="{7F11F7AB-7B3D-03BC-4D11-B8FC3075AC42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2434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F49FC-7029-43BB-B6AB-4B4AFD5B6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Police, logo, Graphique&#10;&#10;Description générée automatiquement">
            <a:hlinkClick r:id="rId2"/>
            <a:extLst>
              <a:ext uri="{FF2B5EF4-FFF2-40B4-BE49-F238E27FC236}">
                <a16:creationId xmlns:a16="http://schemas.microsoft.com/office/drawing/2014/main" id="{82D4E8CB-E402-DA46-F2E0-F8D554A5AA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14" y="409008"/>
            <a:ext cx="913571" cy="919661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1D6E527-8B0E-DA2D-7187-8718148F7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C0B3C700-D8C2-344D-602A-6E0EF4693F38}"/>
              </a:ext>
            </a:extLst>
          </p:cNvPr>
          <p:cNvSpPr/>
          <p:nvPr/>
        </p:nvSpPr>
        <p:spPr>
          <a:xfrm>
            <a:off x="365922" y="2049274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RÉGIONAUX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04B6B277-5250-9057-0A1F-4C851971BC9D}"/>
              </a:ext>
            </a:extLst>
          </p:cNvPr>
          <p:cNvSpPr/>
          <p:nvPr/>
        </p:nvSpPr>
        <p:spPr>
          <a:xfrm>
            <a:off x="3634898" y="1115985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166D2CDB-7C50-2AE0-5DE5-F7CC43CB7B7E}"/>
              </a:ext>
            </a:extLst>
          </p:cNvPr>
          <p:cNvSpPr/>
          <p:nvPr/>
        </p:nvSpPr>
        <p:spPr>
          <a:xfrm>
            <a:off x="6200968" y="1115985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AB562C51-2906-2B7E-A9AB-535110A3A4D4}"/>
              </a:ext>
            </a:extLst>
          </p:cNvPr>
          <p:cNvSpPr/>
          <p:nvPr/>
        </p:nvSpPr>
        <p:spPr>
          <a:xfrm>
            <a:off x="8603912" y="1115985"/>
            <a:ext cx="951748" cy="359698"/>
          </a:xfrm>
          <a:prstGeom prst="roundRect">
            <a:avLst/>
          </a:prstGeom>
          <a:solidFill>
            <a:srgbClr val="0AB45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USEP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42CE9FB9-E922-4A0B-40EB-85989D7F8B0E}"/>
              </a:ext>
            </a:extLst>
          </p:cNvPr>
          <p:cNvGrpSpPr/>
          <p:nvPr/>
        </p:nvGrpSpPr>
        <p:grpSpPr>
          <a:xfrm>
            <a:off x="3027805" y="1751318"/>
            <a:ext cx="2165934" cy="1076125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0C70812D-6644-8F32-AF75-02433D95EBB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65AFAB68-A008-A434-7C31-A1E4F094DCB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FONTANA Pierre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CORSE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06 14 62 90 81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4"/>
                </a:rPr>
                <a:t>pfontana@corse.fff.fr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70FB80E4-20C8-785E-00D8-07BA537974CA}"/>
              </a:ext>
            </a:extLst>
          </p:cNvPr>
          <p:cNvGrpSpPr/>
          <p:nvPr/>
        </p:nvGrpSpPr>
        <p:grpSpPr>
          <a:xfrm>
            <a:off x="5735415" y="3103785"/>
            <a:ext cx="2068920" cy="1085161"/>
            <a:chOff x="2710264" y="2009276"/>
            <a:chExt cx="2580190" cy="1169353"/>
          </a:xfrm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55050960-B5F3-BF10-E2C7-A8A3EBC57EAA}"/>
                </a:ext>
              </a:extLst>
            </p:cNvPr>
            <p:cNvSpPr/>
            <p:nvPr/>
          </p:nvSpPr>
          <p:spPr>
            <a:xfrm>
              <a:off x="2826664" y="2096363"/>
              <a:ext cx="2463790" cy="1082266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7A68A0A2-E5D6-B58F-E44B-A0C1644324AE}"/>
                </a:ext>
              </a:extLst>
            </p:cNvPr>
            <p:cNvSpPr/>
            <p:nvPr/>
          </p:nvSpPr>
          <p:spPr>
            <a:xfrm>
              <a:off x="2710264" y="2009276"/>
              <a:ext cx="2473881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GUIDI Laure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EPS 2B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06 22 68 38 56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5"/>
                </a:rPr>
                <a:t>laure.guidi@ac-corse.fr</a:t>
              </a:r>
              <a:endParaRPr kumimoji="0" lang="fr-FR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9BFFF92B-D566-FD31-58D1-404A84CB0A31}"/>
              </a:ext>
            </a:extLst>
          </p:cNvPr>
          <p:cNvGrpSpPr/>
          <p:nvPr/>
        </p:nvGrpSpPr>
        <p:grpSpPr>
          <a:xfrm>
            <a:off x="8080617" y="3103784"/>
            <a:ext cx="2189035" cy="1085161"/>
            <a:chOff x="2916942" y="2009276"/>
            <a:chExt cx="2373512" cy="1169353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8FAD456C-BF7D-4B85-1516-60AED039855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CB73AF13-6290-6FCD-A6B9-4D0B06473642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BEVERAGGI Don Pierre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 2B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6"/>
                </a:rPr>
                <a:t>usep2B@usep.org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1A45BED3-4AC1-256F-5821-2D67D105B02C}"/>
              </a:ext>
            </a:extLst>
          </p:cNvPr>
          <p:cNvGrpSpPr/>
          <p:nvPr/>
        </p:nvGrpSpPr>
        <p:grpSpPr>
          <a:xfrm>
            <a:off x="8080617" y="1751318"/>
            <a:ext cx="2169182" cy="1076125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0EA16D8C-EF58-0825-D212-BEAB6EA1EA2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15238C06-A2AA-9CF1-C6A8-49D8876C9E0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BENEDETTO Pascale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Déléguée USEP 2A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7"/>
                </a:rPr>
                <a:t>usep2A@usep.org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FF632660-6C73-1968-15E2-72AB782B1DA1}"/>
              </a:ext>
            </a:extLst>
          </p:cNvPr>
          <p:cNvGrpSpPr/>
          <p:nvPr/>
        </p:nvGrpSpPr>
        <p:grpSpPr>
          <a:xfrm>
            <a:off x="5689081" y="1751318"/>
            <a:ext cx="2068921" cy="1076125"/>
            <a:chOff x="2916942" y="2009276"/>
            <a:chExt cx="2373512" cy="1169353"/>
          </a:xfrm>
        </p:grpSpPr>
        <p:sp>
          <p:nvSpPr>
            <p:cNvPr id="98" name="Rectangle : coins arrondis 97">
              <a:extLst>
                <a:ext uri="{FF2B5EF4-FFF2-40B4-BE49-F238E27FC236}">
                  <a16:creationId xmlns:a16="http://schemas.microsoft.com/office/drawing/2014/main" id="{1BF1397C-1B9F-63D3-E6C2-B5B313D8306F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FAAB0ED3-69A3-8E8A-F7AB-4AED1A29421F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DELPLANQUE Denis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2A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06 23 87 45 29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8"/>
                </a:rPr>
                <a:t>denis.</a:t>
              </a:r>
              <a:r>
                <a:rPr kumimoji="0" lang="fr-FR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8"/>
                </a:rPr>
                <a:t>delplanque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8"/>
                </a:rPr>
                <a:t>@.frac-corse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1" name="Rectangle : coins arrondis 100">
            <a:extLst>
              <a:ext uri="{FF2B5EF4-FFF2-40B4-BE49-F238E27FC236}">
                <a16:creationId xmlns:a16="http://schemas.microsoft.com/office/drawing/2014/main" id="{F589AE06-18F1-C581-7D4D-C85DFDCAFDC1}"/>
              </a:ext>
            </a:extLst>
          </p:cNvPr>
          <p:cNvSpPr/>
          <p:nvPr/>
        </p:nvSpPr>
        <p:spPr>
          <a:xfrm>
            <a:off x="2057400" y="250235"/>
            <a:ext cx="9296400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DE CORSE - LIGUE CORSE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93B948BB-6C36-5C41-C1DB-671CD73A7D0C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79877317-3CE9-B474-7A8F-08B090271087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F179C0C0-0BC0-7800-4B29-8C57901C00CE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" name="Image 2">
            <a:hlinkClick r:id="rId9"/>
            <a:extLst>
              <a:ext uri="{FF2B5EF4-FFF2-40B4-BE49-F238E27FC236}">
                <a16:creationId xmlns:a16="http://schemas.microsoft.com/office/drawing/2014/main" id="{7F9DF021-7495-877A-DC99-2B737F6A965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30902" y="92631"/>
            <a:ext cx="686681" cy="919662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CE8937E-C235-DF10-6114-EDBCAF795DD9}"/>
              </a:ext>
            </a:extLst>
          </p:cNvPr>
          <p:cNvSpPr/>
          <p:nvPr/>
        </p:nvSpPr>
        <p:spPr>
          <a:xfrm>
            <a:off x="292237" y="6274401"/>
            <a:ext cx="545963" cy="500064"/>
          </a:xfrm>
          <a:prstGeom prst="roundRect">
            <a:avLst>
              <a:gd name="adj" fmla="val 50000"/>
            </a:avLst>
          </a:prstGeom>
          <a:solidFill>
            <a:srgbClr val="142B6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Bouton d’action : accueil 169">
            <a:hlinkClick r:id="rId11" action="ppaction://hlinksldjump" highlightClick="1"/>
            <a:extLst>
              <a:ext uri="{FF2B5EF4-FFF2-40B4-BE49-F238E27FC236}">
                <a16:creationId xmlns:a16="http://schemas.microsoft.com/office/drawing/2014/main" id="{F4BB8DD6-835E-2710-C3E2-736D345DC58D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7708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E5030-C2AC-1A27-875B-2DD51F34A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Police, logo, Graphique&#10;&#10;Description générée automatiquement">
            <a:hlinkClick r:id="rId2"/>
            <a:extLst>
              <a:ext uri="{FF2B5EF4-FFF2-40B4-BE49-F238E27FC236}">
                <a16:creationId xmlns:a16="http://schemas.microsoft.com/office/drawing/2014/main" id="{9E129898-3FAD-9DCB-9761-CA8641684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933" y="406447"/>
            <a:ext cx="916545" cy="923762"/>
          </a:xfrm>
          <a:prstGeom prst="rect">
            <a:avLst/>
          </a:prstGeom>
        </p:spPr>
      </p:pic>
      <p:sp>
        <p:nvSpPr>
          <p:cNvPr id="63" name="Rectangle : coins arrondis 62">
            <a:extLst>
              <a:ext uri="{FF2B5EF4-FFF2-40B4-BE49-F238E27FC236}">
                <a16:creationId xmlns:a16="http://schemas.microsoft.com/office/drawing/2014/main" id="{88A82154-2F23-9BB3-9780-84FA90FDE134}"/>
              </a:ext>
            </a:extLst>
          </p:cNvPr>
          <p:cNvSpPr/>
          <p:nvPr/>
        </p:nvSpPr>
        <p:spPr>
          <a:xfrm>
            <a:off x="292237" y="6274401"/>
            <a:ext cx="545963" cy="500064"/>
          </a:xfrm>
          <a:prstGeom prst="roundRect">
            <a:avLst>
              <a:gd name="adj" fmla="val 50000"/>
            </a:avLst>
          </a:prstGeom>
          <a:solidFill>
            <a:srgbClr val="142B6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1651261-722B-3DD9-B67A-164460E05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727B6D9D-3B9B-23AB-23A0-7E664BD0532D}"/>
              </a:ext>
            </a:extLst>
          </p:cNvPr>
          <p:cNvSpPr/>
          <p:nvPr/>
        </p:nvSpPr>
        <p:spPr>
          <a:xfrm>
            <a:off x="413628" y="1508411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5401C89D-7CE7-892C-930E-488D73496C70}"/>
              </a:ext>
            </a:extLst>
          </p:cNvPr>
          <p:cNvSpPr/>
          <p:nvPr/>
        </p:nvSpPr>
        <p:spPr>
          <a:xfrm>
            <a:off x="3014347" y="87847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81DA8DC-9364-8CB9-0C35-FC483CF9AC50}"/>
              </a:ext>
            </a:extLst>
          </p:cNvPr>
          <p:cNvSpPr/>
          <p:nvPr/>
        </p:nvSpPr>
        <p:spPr>
          <a:xfrm>
            <a:off x="5190128" y="878478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CF7FA374-9C6D-4B09-6B81-E378612CB121}"/>
              </a:ext>
            </a:extLst>
          </p:cNvPr>
          <p:cNvSpPr/>
          <p:nvPr/>
        </p:nvSpPr>
        <p:spPr>
          <a:xfrm>
            <a:off x="7426197" y="878478"/>
            <a:ext cx="951748" cy="359698"/>
          </a:xfrm>
          <a:prstGeom prst="roundRect">
            <a:avLst/>
          </a:prstGeom>
          <a:solidFill>
            <a:srgbClr val="0AB45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USEP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4DB5B126-14F1-DFB2-4A6B-2D0CFA4CB15E}"/>
              </a:ext>
            </a:extLst>
          </p:cNvPr>
          <p:cNvSpPr/>
          <p:nvPr/>
        </p:nvSpPr>
        <p:spPr>
          <a:xfrm>
            <a:off x="9629921" y="878478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E4F7A09-862E-D12D-2E11-FB6F6E200D16}"/>
              </a:ext>
            </a:extLst>
          </p:cNvPr>
          <p:cNvSpPr/>
          <p:nvPr/>
        </p:nvSpPr>
        <p:spPr>
          <a:xfrm rot="16200000">
            <a:off x="-1652140" y="4360053"/>
            <a:ext cx="4264169" cy="278976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A6A37F9F-0728-61D3-92AB-06948C2E1A6C}"/>
              </a:ext>
            </a:extLst>
          </p:cNvPr>
          <p:cNvSpPr/>
          <p:nvPr/>
        </p:nvSpPr>
        <p:spPr>
          <a:xfrm>
            <a:off x="698130" y="6021904"/>
            <a:ext cx="1537849" cy="35761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Marne (51)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ED71DC1E-EF7B-638F-7D38-6662FC11E06F}"/>
              </a:ext>
            </a:extLst>
          </p:cNvPr>
          <p:cNvSpPr/>
          <p:nvPr/>
        </p:nvSpPr>
        <p:spPr>
          <a:xfrm>
            <a:off x="697143" y="4807602"/>
            <a:ext cx="1543430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Ardennes (08)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0B3D2E4E-54FE-8BFF-5F20-E1C856E16647}"/>
              </a:ext>
            </a:extLst>
          </p:cNvPr>
          <p:cNvSpPr/>
          <p:nvPr/>
        </p:nvSpPr>
        <p:spPr>
          <a:xfrm>
            <a:off x="698130" y="2603153"/>
            <a:ext cx="1537850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Aube (10)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C453E5FA-4069-AA44-D083-DABB4AFBB0BF}"/>
              </a:ext>
            </a:extLst>
          </p:cNvPr>
          <p:cNvGrpSpPr/>
          <p:nvPr/>
        </p:nvGrpSpPr>
        <p:grpSpPr>
          <a:xfrm>
            <a:off x="2576144" y="1342316"/>
            <a:ext cx="1858126" cy="822994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469E858F-6AE7-085B-2A7C-51DD5B71DFA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92B2E90A-D312-13E3-76E6-415C68233F6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ACKER Frédéric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CTR-C DAP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06 27 74 45 48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4"/>
                </a:rPr>
                <a:t>facker@lgef.fff.fr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9B6DB0D0-47C1-FA1B-CEE6-0250DB90BCD7}"/>
              </a:ext>
            </a:extLst>
          </p:cNvPr>
          <p:cNvGrpSpPr/>
          <p:nvPr/>
        </p:nvGrpSpPr>
        <p:grpSpPr>
          <a:xfrm>
            <a:off x="2569856" y="2401295"/>
            <a:ext cx="1858125" cy="812624"/>
            <a:chOff x="2916942" y="1425632"/>
            <a:chExt cx="2373512" cy="1752997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15A24050-D914-9329-A155-79A01B13D523}"/>
                </a:ext>
              </a:extLst>
            </p:cNvPr>
            <p:cNvSpPr/>
            <p:nvPr/>
          </p:nvSpPr>
          <p:spPr>
            <a:xfrm>
              <a:off x="3023253" y="1562940"/>
              <a:ext cx="2267201" cy="1615689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4F8C7A7D-1242-57EC-C929-68C82FB1E15E}"/>
                </a:ext>
              </a:extLst>
            </p:cNvPr>
            <p:cNvSpPr/>
            <p:nvPr/>
          </p:nvSpPr>
          <p:spPr>
            <a:xfrm>
              <a:off x="2916942" y="1425632"/>
              <a:ext cx="2267201" cy="158088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AZIL Fabien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AUBE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06 09 49 00 02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5"/>
                </a:rPr>
                <a:t>fazil@district-aube.fff.fr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B221D8AC-AEB6-516E-DB92-7A41F51110CA}"/>
              </a:ext>
            </a:extLst>
          </p:cNvPr>
          <p:cNvGrpSpPr/>
          <p:nvPr/>
        </p:nvGrpSpPr>
        <p:grpSpPr>
          <a:xfrm>
            <a:off x="2576143" y="3411007"/>
            <a:ext cx="1858127" cy="878013"/>
            <a:chOff x="2916942" y="2009276"/>
            <a:chExt cx="2373512" cy="1169353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E11B66FE-0030-CC73-3619-C38AEDCA026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FC03CF57-57D9-76A4-E409-0BD35745913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OFFROY Romain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DAP HAUTE-MARNE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06 86 21 77 86 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6"/>
                </a:rPr>
                <a:t>roffroy@hautemarne.fff.fr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EFF040BF-30E7-9499-FB75-4906691BE928}"/>
              </a:ext>
            </a:extLst>
          </p:cNvPr>
          <p:cNvGrpSpPr/>
          <p:nvPr/>
        </p:nvGrpSpPr>
        <p:grpSpPr>
          <a:xfrm>
            <a:off x="2576144" y="5774433"/>
            <a:ext cx="1858126" cy="857697"/>
            <a:chOff x="2748495" y="2009276"/>
            <a:chExt cx="2541959" cy="1169353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D49BB2A0-8E7D-909D-7098-49B7C3D73E9B}"/>
                </a:ext>
              </a:extLst>
            </p:cNvPr>
            <p:cNvSpPr/>
            <p:nvPr/>
          </p:nvSpPr>
          <p:spPr>
            <a:xfrm>
              <a:off x="2863788" y="2096363"/>
              <a:ext cx="2426666" cy="1082266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EC3B813-51F6-58AB-1CDB-A652A5B12B52}"/>
                </a:ext>
              </a:extLst>
            </p:cNvPr>
            <p:cNvSpPr/>
            <p:nvPr/>
          </p:nvSpPr>
          <p:spPr>
            <a:xfrm>
              <a:off x="2748495" y="2009276"/>
              <a:ext cx="2435648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SURAY Kévin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MARNE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07 56 02 99 39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7"/>
                </a:rPr>
                <a:t>ksuray@marne.fff.fr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92153E1C-079B-0300-CAF4-B950CDD151D6}"/>
              </a:ext>
            </a:extLst>
          </p:cNvPr>
          <p:cNvGrpSpPr/>
          <p:nvPr/>
        </p:nvGrpSpPr>
        <p:grpSpPr>
          <a:xfrm>
            <a:off x="4716368" y="2400905"/>
            <a:ext cx="1899268" cy="813014"/>
            <a:chOff x="2916942" y="2009276"/>
            <a:chExt cx="2373512" cy="1169353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60C69B69-4925-134B-9DF4-5864CE1F770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9757E645-567D-30D7-F394-F8A5842393D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ALCON Diane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03 25 76 22 61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8"/>
                </a:rPr>
                <a:t>cp10.eps1d@ac-reims.fr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EABDFC14-DEB6-1459-A3C0-C8C849A1A919}"/>
              </a:ext>
            </a:extLst>
          </p:cNvPr>
          <p:cNvGrpSpPr/>
          <p:nvPr/>
        </p:nvGrpSpPr>
        <p:grpSpPr>
          <a:xfrm>
            <a:off x="4696729" y="4591558"/>
            <a:ext cx="1918907" cy="812626"/>
            <a:chOff x="2916942" y="2009276"/>
            <a:chExt cx="2373512" cy="1169353"/>
          </a:xfrm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4EE9EB47-80EE-82F5-D293-4B015FF20632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F3BD82D2-C8B8-9CC9-5D43-8A9AAE34CD8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MIGEON Bruno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06 83 57 79 88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9"/>
                </a:rPr>
                <a:t>bruno.migeon@ac-reims.fr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675CBA99-766C-0646-CA22-077D2EA62D24}"/>
              </a:ext>
            </a:extLst>
          </p:cNvPr>
          <p:cNvGrpSpPr/>
          <p:nvPr/>
        </p:nvGrpSpPr>
        <p:grpSpPr>
          <a:xfrm>
            <a:off x="6943095" y="2400904"/>
            <a:ext cx="1917951" cy="813015"/>
            <a:chOff x="2916942" y="2009276"/>
            <a:chExt cx="2373512" cy="1169353"/>
          </a:xfrm>
        </p:grpSpPr>
        <p:sp>
          <p:nvSpPr>
            <p:cNvPr id="74" name="Rectangle : coins arrondis 73">
              <a:extLst>
                <a:ext uri="{FF2B5EF4-FFF2-40B4-BE49-F238E27FC236}">
                  <a16:creationId xmlns:a16="http://schemas.microsoft.com/office/drawing/2014/main" id="{CF4F1E60-DC86-E610-2ED1-23004E79CD5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E460A71E-C6C5-353F-12E1-761C6BB5DCB2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DUCLOUX Christophe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10"/>
                </a:rPr>
                <a:t>usep10@usep.org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D5888FB1-E418-7467-49D0-F79F496BD9C4}"/>
              </a:ext>
            </a:extLst>
          </p:cNvPr>
          <p:cNvGrpSpPr/>
          <p:nvPr/>
        </p:nvGrpSpPr>
        <p:grpSpPr>
          <a:xfrm>
            <a:off x="6943095" y="3457150"/>
            <a:ext cx="1917951" cy="1939022"/>
            <a:chOff x="2916942" y="2009276"/>
            <a:chExt cx="2373512" cy="268949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28F4EA1E-D7D2-60CF-AF76-EAAC029D9A1D}"/>
                </a:ext>
              </a:extLst>
            </p:cNvPr>
            <p:cNvSpPr/>
            <p:nvPr/>
          </p:nvSpPr>
          <p:spPr>
            <a:xfrm>
              <a:off x="3023252" y="361650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A88173C1-2A30-39B9-4828-01130964A35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32501B17-CE04-575B-7819-7712BC36183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COEURDASSIER Noa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11"/>
                </a:rPr>
                <a:t>usep52@usep.org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133A167D-F280-04BE-EC8B-128F9FB526DA}"/>
                </a:ext>
              </a:extLst>
            </p:cNvPr>
            <p:cNvSpPr/>
            <p:nvPr/>
          </p:nvSpPr>
          <p:spPr>
            <a:xfrm>
              <a:off x="2916942" y="3546741"/>
              <a:ext cx="2267202" cy="99724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BERGER Théo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12"/>
                </a:rPr>
                <a:t>usep08@usep.org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B31C73D9-AA58-0F8C-94CD-EBEB54731D1E}"/>
              </a:ext>
            </a:extLst>
          </p:cNvPr>
          <p:cNvGrpSpPr/>
          <p:nvPr/>
        </p:nvGrpSpPr>
        <p:grpSpPr>
          <a:xfrm>
            <a:off x="6943096" y="1340812"/>
            <a:ext cx="1917951" cy="824498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73F4DD05-2F4F-CC1E-1128-0B527F140C8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A8502FD3-18BC-EF84-7A4A-EAEDF6D82ED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VIET Christophe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06 86 51 27 80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13"/>
                </a:rPr>
                <a:t>usep51@usep.org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7B5A8513-F9AE-E32E-90FE-42A77584521F}"/>
              </a:ext>
            </a:extLst>
          </p:cNvPr>
          <p:cNvGrpSpPr/>
          <p:nvPr/>
        </p:nvGrpSpPr>
        <p:grpSpPr>
          <a:xfrm>
            <a:off x="9146820" y="1351639"/>
            <a:ext cx="1917951" cy="825248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63663047-73E5-5A08-48A1-C3893F7E52A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7941A180-A1F2-DE7A-DFC2-8BBB18684B1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RICHARD Yvon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06 76 78 78 26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4"/>
                </a:rPr>
                <a:t>y-richard@ugsel.org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9BF7FEFE-6795-35EC-0198-6C133189F1CE}"/>
              </a:ext>
            </a:extLst>
          </p:cNvPr>
          <p:cNvGrpSpPr/>
          <p:nvPr/>
        </p:nvGrpSpPr>
        <p:grpSpPr>
          <a:xfrm>
            <a:off x="4716369" y="1340062"/>
            <a:ext cx="1899267" cy="825248"/>
            <a:chOff x="2916942" y="2009276"/>
            <a:chExt cx="2373512" cy="1169353"/>
          </a:xfrm>
        </p:grpSpPr>
        <p:sp>
          <p:nvSpPr>
            <p:cNvPr id="98" name="Rectangle : coins arrondis 97">
              <a:extLst>
                <a:ext uri="{FF2B5EF4-FFF2-40B4-BE49-F238E27FC236}">
                  <a16:creationId xmlns:a16="http://schemas.microsoft.com/office/drawing/2014/main" id="{DC7331D1-154E-334B-6D87-57811DACAF5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FF2D7E15-BB41-4F95-2A8F-134632CDCCA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DE CARVALHO Fernando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06 84 53 75 36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5"/>
                </a:rPr>
                <a:t>fernando.de-carvalho@ac-reims.fr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1" name="Rectangle : coins arrondis 100">
            <a:extLst>
              <a:ext uri="{FF2B5EF4-FFF2-40B4-BE49-F238E27FC236}">
                <a16:creationId xmlns:a16="http://schemas.microsoft.com/office/drawing/2014/main" id="{4FF1C0F9-323D-2ABF-98B1-FC8598B695E6}"/>
              </a:ext>
            </a:extLst>
          </p:cNvPr>
          <p:cNvSpPr/>
          <p:nvPr/>
        </p:nvSpPr>
        <p:spPr>
          <a:xfrm>
            <a:off x="2057400" y="250235"/>
            <a:ext cx="9296400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DE REIMS – LIGUE DU GRAND EST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ED18B2C9-304A-D9EA-907F-56AB204A5BA9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9E428A72-D9AD-D47A-2B55-28F723835F9C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AD0C439D-C829-01DC-53C8-F71F78B4F211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0B4EC3C-ACB4-8576-953B-2FD493E0995F}"/>
              </a:ext>
            </a:extLst>
          </p:cNvPr>
          <p:cNvSpPr/>
          <p:nvPr/>
        </p:nvSpPr>
        <p:spPr>
          <a:xfrm>
            <a:off x="692550" y="3615640"/>
            <a:ext cx="1543430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Haute-Marne (52)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B70A4B0E-0F42-2364-7491-48D9AD2D020E}"/>
              </a:ext>
            </a:extLst>
          </p:cNvPr>
          <p:cNvGrpSpPr/>
          <p:nvPr/>
        </p:nvGrpSpPr>
        <p:grpSpPr>
          <a:xfrm>
            <a:off x="2576143" y="4591558"/>
            <a:ext cx="1858939" cy="812625"/>
            <a:chOff x="2916942" y="2009276"/>
            <a:chExt cx="2373512" cy="112221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2C21465-FE35-A9D0-1304-03BB3E1A9DE5}"/>
                </a:ext>
              </a:extLst>
            </p:cNvPr>
            <p:cNvSpPr/>
            <p:nvPr/>
          </p:nvSpPr>
          <p:spPr>
            <a:xfrm>
              <a:off x="3023251" y="2096363"/>
              <a:ext cx="2267203" cy="103513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DD5DAE7-40F9-F677-BF2C-4D1CDC53EBB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MAZZEO Jean-Louis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DAP ARDENNES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06 63 40 63 16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6"/>
                </a:rPr>
                <a:t>jlmazzeo@districtfoot08.fff.fr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2D63B709-5F73-1528-1F12-7B9EAA5EB4BF}"/>
              </a:ext>
            </a:extLst>
          </p:cNvPr>
          <p:cNvGrpSpPr/>
          <p:nvPr/>
        </p:nvGrpSpPr>
        <p:grpSpPr>
          <a:xfrm>
            <a:off x="4707251" y="5774433"/>
            <a:ext cx="1899267" cy="857697"/>
            <a:chOff x="2916942" y="2009276"/>
            <a:chExt cx="2373512" cy="1169353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932FB72-319F-AB4F-F1F2-4B3D7AD0AAA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1E8C4CC4-DFED-CD4F-951B-FA9F55CE1F6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VATIN Nicolas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06 23 17 85 89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7"/>
                </a:rPr>
                <a:t>nicolas.vatin@ac-reims.fr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2DD7DE12-5692-F6D7-8F83-7EA397AE95AC}"/>
              </a:ext>
            </a:extLst>
          </p:cNvPr>
          <p:cNvGrpSpPr/>
          <p:nvPr/>
        </p:nvGrpSpPr>
        <p:grpSpPr>
          <a:xfrm>
            <a:off x="6943095" y="5774433"/>
            <a:ext cx="1917951" cy="857697"/>
            <a:chOff x="2916942" y="2009276"/>
            <a:chExt cx="2373512" cy="1169353"/>
          </a:xfrm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A2031361-3F11-45B0-FC46-DDE059C8EEE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F6E9C5FF-6257-F5AC-FF33-9BF02AB7E2A3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VIET Christophe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13"/>
                </a:rPr>
                <a:t>usep51@usep.org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pic>
        <p:nvPicPr>
          <p:cNvPr id="11" name="Image 10" descr="Une image contenant texte, logo, Marque, Emblème&#10;&#10;Description générée automatiquement">
            <a:hlinkClick r:id="rId18"/>
            <a:extLst>
              <a:ext uri="{FF2B5EF4-FFF2-40B4-BE49-F238E27FC236}">
                <a16:creationId xmlns:a16="http://schemas.microsoft.com/office/drawing/2014/main" id="{31C22B28-34A4-7967-D0CC-2A43370D15A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825012" y="122116"/>
            <a:ext cx="728307" cy="896147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68DC7879-B04D-345E-FE4C-0CF3FB18FB55}"/>
              </a:ext>
            </a:extLst>
          </p:cNvPr>
          <p:cNvGrpSpPr/>
          <p:nvPr/>
        </p:nvGrpSpPr>
        <p:grpSpPr>
          <a:xfrm>
            <a:off x="4697557" y="3474961"/>
            <a:ext cx="1918079" cy="825248"/>
            <a:chOff x="2916942" y="2009276"/>
            <a:chExt cx="2373512" cy="1169353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DA5AAF7-1A18-787D-E9AF-DBEA7445BEE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FF796B7-308E-1204-21A7-0B366EA7EBA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DE CARVALHO Fernando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06 84 53 75 36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5"/>
                </a:rPr>
                <a:t>fernando.de-carvalho@ac-reims.fr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Bouton d’action : accueil 169">
            <a:hlinkClick r:id="rId20" action="ppaction://hlinksldjump" highlightClick="1"/>
            <a:extLst>
              <a:ext uri="{FF2B5EF4-FFF2-40B4-BE49-F238E27FC236}">
                <a16:creationId xmlns:a16="http://schemas.microsoft.com/office/drawing/2014/main" id="{AA38D13F-932F-53B5-4437-1CE4760A7455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55289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BF732-306A-1A22-4D1C-C4F4FFC8D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Police, logo, Graphique&#10;&#10;Description générée automatiquement">
            <a:hlinkClick r:id="rId2"/>
            <a:extLst>
              <a:ext uri="{FF2B5EF4-FFF2-40B4-BE49-F238E27FC236}">
                <a16:creationId xmlns:a16="http://schemas.microsoft.com/office/drawing/2014/main" id="{F18DAE52-A35F-DD30-1B60-D587E7D40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77" y="406809"/>
            <a:ext cx="1265150" cy="896147"/>
          </a:xfrm>
          <a:prstGeom prst="rect">
            <a:avLst/>
          </a:prstGeom>
        </p:spPr>
      </p:pic>
      <p:sp>
        <p:nvSpPr>
          <p:cNvPr id="63" name="Rectangle : coins arrondis 62">
            <a:extLst>
              <a:ext uri="{FF2B5EF4-FFF2-40B4-BE49-F238E27FC236}">
                <a16:creationId xmlns:a16="http://schemas.microsoft.com/office/drawing/2014/main" id="{4E360E13-3C65-C315-33ED-350573367C10}"/>
              </a:ext>
            </a:extLst>
          </p:cNvPr>
          <p:cNvSpPr/>
          <p:nvPr/>
        </p:nvSpPr>
        <p:spPr>
          <a:xfrm>
            <a:off x="292237" y="6274401"/>
            <a:ext cx="545963" cy="500064"/>
          </a:xfrm>
          <a:prstGeom prst="roundRect">
            <a:avLst>
              <a:gd name="adj" fmla="val 50000"/>
            </a:avLst>
          </a:prstGeom>
          <a:solidFill>
            <a:srgbClr val="142B6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8E7E076-60A0-A0B3-F556-2C1AE70DA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30C1116E-A49E-6E72-5C5A-6DE5E500EE27}"/>
              </a:ext>
            </a:extLst>
          </p:cNvPr>
          <p:cNvSpPr/>
          <p:nvPr/>
        </p:nvSpPr>
        <p:spPr>
          <a:xfrm>
            <a:off x="413628" y="1508411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F47206C-7586-4CCF-15EC-6650189A9FB8}"/>
              </a:ext>
            </a:extLst>
          </p:cNvPr>
          <p:cNvSpPr/>
          <p:nvPr/>
        </p:nvSpPr>
        <p:spPr>
          <a:xfrm>
            <a:off x="3014347" y="87847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92DA4A1B-CCB3-B945-8B2D-C79E390FCC82}"/>
              </a:ext>
            </a:extLst>
          </p:cNvPr>
          <p:cNvSpPr/>
          <p:nvPr/>
        </p:nvSpPr>
        <p:spPr>
          <a:xfrm>
            <a:off x="5190128" y="878478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21B74D05-7A6B-321F-9458-6DD0CF24747F}"/>
              </a:ext>
            </a:extLst>
          </p:cNvPr>
          <p:cNvSpPr/>
          <p:nvPr/>
        </p:nvSpPr>
        <p:spPr>
          <a:xfrm>
            <a:off x="7426197" y="878478"/>
            <a:ext cx="951748" cy="359698"/>
          </a:xfrm>
          <a:prstGeom prst="roundRect">
            <a:avLst/>
          </a:prstGeom>
          <a:solidFill>
            <a:srgbClr val="0AB45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USEP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2799D7D0-1DD2-87E0-0600-9BA37F3DF64F}"/>
              </a:ext>
            </a:extLst>
          </p:cNvPr>
          <p:cNvSpPr/>
          <p:nvPr/>
        </p:nvSpPr>
        <p:spPr>
          <a:xfrm>
            <a:off x="9629921" y="878478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A1EEAC8B-9340-DD06-FF0E-A09D5416D39A}"/>
              </a:ext>
            </a:extLst>
          </p:cNvPr>
          <p:cNvSpPr/>
          <p:nvPr/>
        </p:nvSpPr>
        <p:spPr>
          <a:xfrm>
            <a:off x="698130" y="5940596"/>
            <a:ext cx="1537849" cy="43891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Vosges (88)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BCCC9304-B131-4206-03C0-08A047ED8389}"/>
              </a:ext>
            </a:extLst>
          </p:cNvPr>
          <p:cNvSpPr/>
          <p:nvPr/>
        </p:nvSpPr>
        <p:spPr>
          <a:xfrm>
            <a:off x="697143" y="4806737"/>
            <a:ext cx="1543430" cy="43891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Moselle (57)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51B7C830-3D4F-3487-074D-B3BA2312D177}"/>
              </a:ext>
            </a:extLst>
          </p:cNvPr>
          <p:cNvSpPr/>
          <p:nvPr/>
        </p:nvSpPr>
        <p:spPr>
          <a:xfrm>
            <a:off x="698130" y="2539019"/>
            <a:ext cx="1537850" cy="43891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Meurthe-et-Moselle (54)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E8FBA46A-8FA8-989E-AD76-06FD69F94DB9}"/>
              </a:ext>
            </a:extLst>
          </p:cNvPr>
          <p:cNvSpPr/>
          <p:nvPr/>
        </p:nvSpPr>
        <p:spPr>
          <a:xfrm rot="16200000">
            <a:off x="-1652140" y="4360053"/>
            <a:ext cx="4264169" cy="278976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E95239C-1B06-020F-AA94-ADEAFC64A336}"/>
              </a:ext>
            </a:extLst>
          </p:cNvPr>
          <p:cNvGrpSpPr/>
          <p:nvPr/>
        </p:nvGrpSpPr>
        <p:grpSpPr>
          <a:xfrm>
            <a:off x="2561158" y="1342316"/>
            <a:ext cx="1858126" cy="822994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67C3AA22-4236-BFBD-9676-ACFFEE6EF52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5B6B2DCD-FB9C-C151-245E-4032B87F5AB5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ACKER Frédéric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CTR-C DAP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06 27 74 45 48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4"/>
                </a:rPr>
                <a:t>facker@lgef.fff.fr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766F900B-F495-BBBB-2EF9-C8C1F29020F6}"/>
              </a:ext>
            </a:extLst>
          </p:cNvPr>
          <p:cNvGrpSpPr/>
          <p:nvPr/>
        </p:nvGrpSpPr>
        <p:grpSpPr>
          <a:xfrm>
            <a:off x="2403332" y="2263766"/>
            <a:ext cx="2126873" cy="980309"/>
            <a:chOff x="2916942" y="1425632"/>
            <a:chExt cx="2373512" cy="1752997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828A1D65-BEFE-10EA-4F4D-C7407B9FB672}"/>
                </a:ext>
              </a:extLst>
            </p:cNvPr>
            <p:cNvSpPr/>
            <p:nvPr/>
          </p:nvSpPr>
          <p:spPr>
            <a:xfrm>
              <a:off x="3023253" y="1562940"/>
              <a:ext cx="2267201" cy="1615689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6F880855-50EA-545D-319E-90FE553F468E}"/>
                </a:ext>
              </a:extLst>
            </p:cNvPr>
            <p:cNvSpPr/>
            <p:nvPr/>
          </p:nvSpPr>
          <p:spPr>
            <a:xfrm>
              <a:off x="2916942" y="1425632"/>
              <a:ext cx="2267201" cy="158088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LEFEBVRE Olivier / </a:t>
              </a: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TELCH Michaël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MEURTHE-ET-MOSELLE</a:t>
              </a: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80C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03 49 74 89  / 06 63 03 07 71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5"/>
                </a:rPr>
                <a:t>olefebvre@meurtheetmoselle.fff.fr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6"/>
                </a:rPr>
                <a:t>michael.telch@meurtheetmoselle.fff.fr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0F3475F8-01C2-C9C9-0092-EBB7F53D14F6}"/>
              </a:ext>
            </a:extLst>
          </p:cNvPr>
          <p:cNvGrpSpPr/>
          <p:nvPr/>
        </p:nvGrpSpPr>
        <p:grpSpPr>
          <a:xfrm>
            <a:off x="2561157" y="3500938"/>
            <a:ext cx="1858127" cy="878013"/>
            <a:chOff x="2916942" y="2009276"/>
            <a:chExt cx="2373512" cy="1169353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83AB28A4-FBE5-A8B2-28F5-13D34DB31CC2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503CC597-D069-EBFC-FF74-CF1EDC8617E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GRANDJEAN Thierry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MEUSE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06 28 09 05 42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7"/>
                </a:rPr>
                <a:t>tgrandjean@meuse.fff.fr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AB6745F9-4D1D-84B5-95A8-4F74671F8079}"/>
              </a:ext>
            </a:extLst>
          </p:cNvPr>
          <p:cNvGrpSpPr/>
          <p:nvPr/>
        </p:nvGrpSpPr>
        <p:grpSpPr>
          <a:xfrm>
            <a:off x="2561157" y="5743953"/>
            <a:ext cx="1858127" cy="857697"/>
            <a:chOff x="2748495" y="2009276"/>
            <a:chExt cx="2541959" cy="1169353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EA5D4F0C-F574-A751-E90D-D4ED88DBA7EB}"/>
                </a:ext>
              </a:extLst>
            </p:cNvPr>
            <p:cNvSpPr/>
            <p:nvPr/>
          </p:nvSpPr>
          <p:spPr>
            <a:xfrm>
              <a:off x="2863788" y="2096363"/>
              <a:ext cx="2426666" cy="1082266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D957F888-BBB4-75AE-7281-DF94646C4226}"/>
                </a:ext>
              </a:extLst>
            </p:cNvPr>
            <p:cNvSpPr/>
            <p:nvPr/>
          </p:nvSpPr>
          <p:spPr>
            <a:xfrm>
              <a:off x="2748495" y="2009276"/>
              <a:ext cx="2435648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PERRIN Lucas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DAP VOSGES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06 47 50 99 97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8"/>
                </a:rPr>
                <a:t>lperrin@vosges.fff.fr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E692FA5-8058-C643-DDAE-07F5D4D1DA44}"/>
              </a:ext>
            </a:extLst>
          </p:cNvPr>
          <p:cNvGrpSpPr/>
          <p:nvPr/>
        </p:nvGrpSpPr>
        <p:grpSpPr>
          <a:xfrm>
            <a:off x="4712690" y="2380621"/>
            <a:ext cx="1899268" cy="813014"/>
            <a:chOff x="2916942" y="2009276"/>
            <a:chExt cx="2373512" cy="1169353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747240DF-D31F-ECFF-B964-20F94E48F4D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0FB46152-D5B7-2874-5BA1-0F06E67A7F8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REMY Annabelle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06 30 08 03 78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9"/>
                </a:rPr>
                <a:t>annabelle.remy@ac-nancy-metz.fr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FA7C2712-E2A9-2A11-BF83-A8ADBD40107A}"/>
              </a:ext>
            </a:extLst>
          </p:cNvPr>
          <p:cNvGrpSpPr/>
          <p:nvPr/>
        </p:nvGrpSpPr>
        <p:grpSpPr>
          <a:xfrm>
            <a:off x="4552638" y="4597351"/>
            <a:ext cx="2226727" cy="942931"/>
            <a:chOff x="2916942" y="2009276"/>
            <a:chExt cx="2373512" cy="1169353"/>
          </a:xfrm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4C3AFDCE-B22E-BE02-F810-1A5DEFFC2B5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2A5FD496-57FE-ADF1-CFAB-F090F30639D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BIGOT-TISON Dominique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03 87 38 64 14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0"/>
                </a:rPr>
                <a:t>dominique.bigot-tison@ac-nancy-metz.fr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D1554A5F-D54D-605E-AA3D-E55641AF9B36}"/>
              </a:ext>
            </a:extLst>
          </p:cNvPr>
          <p:cNvGrpSpPr/>
          <p:nvPr/>
        </p:nvGrpSpPr>
        <p:grpSpPr>
          <a:xfrm>
            <a:off x="6939040" y="2373299"/>
            <a:ext cx="1917951" cy="815580"/>
            <a:chOff x="2916942" y="2009276"/>
            <a:chExt cx="2373512" cy="1169353"/>
          </a:xfrm>
        </p:grpSpPr>
        <p:sp>
          <p:nvSpPr>
            <p:cNvPr id="74" name="Rectangle : coins arrondis 73">
              <a:extLst>
                <a:ext uri="{FF2B5EF4-FFF2-40B4-BE49-F238E27FC236}">
                  <a16:creationId xmlns:a16="http://schemas.microsoft.com/office/drawing/2014/main" id="{FCD9B460-ABD6-3F72-B843-230433A127D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F0FAFAEB-75FD-6D43-0AC5-A697FF82FEE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MARQUETTE Laurence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Responsable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11"/>
                </a:rPr>
                <a:t>usep54@usep.org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924C2907-7F7E-DA67-B682-6816BE4FF92E}"/>
              </a:ext>
            </a:extLst>
          </p:cNvPr>
          <p:cNvGrpSpPr/>
          <p:nvPr/>
        </p:nvGrpSpPr>
        <p:grpSpPr>
          <a:xfrm>
            <a:off x="6943095" y="3497630"/>
            <a:ext cx="1917951" cy="881321"/>
            <a:chOff x="2916942" y="2009276"/>
            <a:chExt cx="2373512" cy="1169353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F6FF1F7F-EFA3-7196-7C2F-AC6523E64E4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F0EE4B77-E102-738F-B29F-A49BD47FC8A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CHASSAIGNE Sylvain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12"/>
                </a:rPr>
                <a:t>usep55@usep.org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79D92CE2-016E-1B4D-0707-DE1270DAA004}"/>
              </a:ext>
            </a:extLst>
          </p:cNvPr>
          <p:cNvGrpSpPr/>
          <p:nvPr/>
        </p:nvGrpSpPr>
        <p:grpSpPr>
          <a:xfrm>
            <a:off x="6943096" y="1340812"/>
            <a:ext cx="1917951" cy="824498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E3246974-C653-2B65-27D1-2161ECF0860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FCA4945C-05A8-EC9E-39D5-A5A496948B1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DI GIUSEPPE Benjamin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 57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03 87 66 32 18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13"/>
                </a:rPr>
                <a:t>usep57@usep.org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0A372DE9-C67E-9432-F575-5376FF36F795}"/>
              </a:ext>
            </a:extLst>
          </p:cNvPr>
          <p:cNvGrpSpPr/>
          <p:nvPr/>
        </p:nvGrpSpPr>
        <p:grpSpPr>
          <a:xfrm>
            <a:off x="9146820" y="1351639"/>
            <a:ext cx="1917951" cy="825248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0086F5D3-5AB7-C2FF-9A3C-B5503820EA92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652AD3AD-58F6-F96A-D652-570B2C3E5FA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RICHARD Yvon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06 76 78 78 26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4"/>
                </a:rPr>
                <a:t>y-richard@ugsel.org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D42AEB70-476D-8A3E-6966-5A30E5CD8FB3}"/>
              </a:ext>
            </a:extLst>
          </p:cNvPr>
          <p:cNvGrpSpPr/>
          <p:nvPr/>
        </p:nvGrpSpPr>
        <p:grpSpPr>
          <a:xfrm>
            <a:off x="4594134" y="1340062"/>
            <a:ext cx="2140822" cy="825248"/>
            <a:chOff x="2916942" y="2009276"/>
            <a:chExt cx="2373512" cy="1169353"/>
          </a:xfrm>
        </p:grpSpPr>
        <p:sp>
          <p:nvSpPr>
            <p:cNvPr id="98" name="Rectangle : coins arrondis 97">
              <a:extLst>
                <a:ext uri="{FF2B5EF4-FFF2-40B4-BE49-F238E27FC236}">
                  <a16:creationId xmlns:a16="http://schemas.microsoft.com/office/drawing/2014/main" id="{2394E9C0-B0EE-E3D9-0FF9-093A6EFC58B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9563FABA-3BAE-498A-F3C4-188A50EE130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DORANGEON Jean-Luc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03 29 76 63 81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5"/>
                </a:rPr>
                <a:t>jean-luc.dorangeon@ac-nancy-metz.fr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1" name="Rectangle : coins arrondis 100">
            <a:extLst>
              <a:ext uri="{FF2B5EF4-FFF2-40B4-BE49-F238E27FC236}">
                <a16:creationId xmlns:a16="http://schemas.microsoft.com/office/drawing/2014/main" id="{37E75A3C-C80E-812F-D3AB-672903DD28B1}"/>
              </a:ext>
            </a:extLst>
          </p:cNvPr>
          <p:cNvSpPr/>
          <p:nvPr/>
        </p:nvSpPr>
        <p:spPr>
          <a:xfrm>
            <a:off x="2057400" y="250235"/>
            <a:ext cx="9296400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DE NANCY-METZ – LIGUE DU GRAND EST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4FE1FDE3-21BF-1146-70BD-85E82ED7D097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C5838C6E-39B1-C463-AA5E-D6360D639993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77107BE-9D01-55A8-16C4-92F7430AE799}"/>
              </a:ext>
            </a:extLst>
          </p:cNvPr>
          <p:cNvSpPr/>
          <p:nvPr/>
        </p:nvSpPr>
        <p:spPr>
          <a:xfrm>
            <a:off x="692550" y="3672878"/>
            <a:ext cx="1543430" cy="43891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Meuse (55)</a:t>
            </a: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688B33B6-7D8C-F71D-094F-2CD94E894C4E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08DC5483-6C53-B6B7-6354-CC0BC42CA723}"/>
              </a:ext>
            </a:extLst>
          </p:cNvPr>
          <p:cNvGrpSpPr/>
          <p:nvPr/>
        </p:nvGrpSpPr>
        <p:grpSpPr>
          <a:xfrm>
            <a:off x="2516551" y="4597351"/>
            <a:ext cx="1902733" cy="942931"/>
            <a:chOff x="2916942" y="2009276"/>
            <a:chExt cx="2373512" cy="112221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11D929B3-2E31-F6A8-1C77-21ADA1C06983}"/>
                </a:ext>
              </a:extLst>
            </p:cNvPr>
            <p:cNvSpPr/>
            <p:nvPr/>
          </p:nvSpPr>
          <p:spPr>
            <a:xfrm>
              <a:off x="3023251" y="2096363"/>
              <a:ext cx="2267203" cy="103513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2F2D895-A8FD-3C82-174D-0C3C18CD2E5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DANY Sébastien / KLAM Kévin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DAP MOSELLE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63 10 58 86 / 06 23 23 06 45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  <a:hlinkClick r:id="rId16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7"/>
                </a:rPr>
                <a:t>sdany@moselle.fff.fr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6"/>
                </a:rPr>
                <a:t>kklam@moselle.fff.fr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29C1007C-61E3-64B7-0E01-6010343DE4DD}"/>
              </a:ext>
            </a:extLst>
          </p:cNvPr>
          <p:cNvGrpSpPr/>
          <p:nvPr/>
        </p:nvGrpSpPr>
        <p:grpSpPr>
          <a:xfrm>
            <a:off x="4707251" y="5743953"/>
            <a:ext cx="1899267" cy="857697"/>
            <a:chOff x="2916942" y="2009276"/>
            <a:chExt cx="2373512" cy="1169353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7AF4E9A7-0F87-BF94-A99C-0412312996B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09B5D704-04A8-7199-9223-76BFD93259C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BENZADA Boris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03 29 64 80 74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8"/>
                </a:rPr>
                <a:t>boris.benzada@ac-nancy-metz.fr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FAC999F0-E61E-0A63-67F8-EBDC7B07D5F9}"/>
              </a:ext>
            </a:extLst>
          </p:cNvPr>
          <p:cNvGrpSpPr/>
          <p:nvPr/>
        </p:nvGrpSpPr>
        <p:grpSpPr>
          <a:xfrm>
            <a:off x="6943095" y="5743953"/>
            <a:ext cx="1917951" cy="857697"/>
            <a:chOff x="2916942" y="2009276"/>
            <a:chExt cx="2373512" cy="1169353"/>
          </a:xfrm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BAFF2E6B-E8EB-420A-A3EE-5403337B8DC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5A121242-DF9E-A2FB-8B7A-3826AD5E98F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DEMANGE Victor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19"/>
                </a:rPr>
                <a:t>usep88@usep.org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pic>
        <p:nvPicPr>
          <p:cNvPr id="11" name="Image 10" descr="Une image contenant texte, logo, Marque, Emblème&#10;&#10;Description générée automatiquement">
            <a:hlinkClick r:id="rId20"/>
            <a:extLst>
              <a:ext uri="{FF2B5EF4-FFF2-40B4-BE49-F238E27FC236}">
                <a16:creationId xmlns:a16="http://schemas.microsoft.com/office/drawing/2014/main" id="{948D52EF-86CA-A36B-F46C-98240AB7FF9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825012" y="122116"/>
            <a:ext cx="728307" cy="896147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311CC8D3-446D-3694-EE7B-71A94E64E9D7}"/>
              </a:ext>
            </a:extLst>
          </p:cNvPr>
          <p:cNvGrpSpPr/>
          <p:nvPr/>
        </p:nvGrpSpPr>
        <p:grpSpPr>
          <a:xfrm>
            <a:off x="4552638" y="3500939"/>
            <a:ext cx="2226727" cy="878012"/>
            <a:chOff x="2916942" y="2009276"/>
            <a:chExt cx="2373512" cy="1169353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6EB858E-D44B-FADA-F303-D937E94CA45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90A2CC4-5B82-3581-C308-746C14A4CA9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DORANGEON Jean-Luc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03 29 76 63 81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5"/>
                </a:rPr>
                <a:t>jean-luc.dorangeon@ac-nancy-metz.fr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6E98C61-47E4-D3CE-1646-CC1A80A04FAA}"/>
              </a:ext>
            </a:extLst>
          </p:cNvPr>
          <p:cNvGrpSpPr/>
          <p:nvPr/>
        </p:nvGrpSpPr>
        <p:grpSpPr>
          <a:xfrm>
            <a:off x="6943095" y="4597350"/>
            <a:ext cx="1917951" cy="935077"/>
            <a:chOff x="2916942" y="2009276"/>
            <a:chExt cx="2373512" cy="116935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CA1056B9-2C07-09D7-212C-8CB582D2A3E9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9795BA89-446E-5B65-5B12-2EA849D9874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DI GIUSEPPE Benjamin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13"/>
                </a:rPr>
                <a:t>usep57@usep.org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Bouton d’action : accueil 169">
            <a:hlinkClick r:id="rId22" action="ppaction://hlinksldjump" highlightClick="1"/>
            <a:extLst>
              <a:ext uri="{FF2B5EF4-FFF2-40B4-BE49-F238E27FC236}">
                <a16:creationId xmlns:a16="http://schemas.microsoft.com/office/drawing/2014/main" id="{5158B551-DAB9-4869-1BCC-245D0C209D24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5434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8F1E6-11F4-F952-3996-72145D362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CE926A9-69D6-5805-EF8C-8B224855487D}"/>
              </a:ext>
            </a:extLst>
          </p:cNvPr>
          <p:cNvSpPr/>
          <p:nvPr/>
        </p:nvSpPr>
        <p:spPr>
          <a:xfrm>
            <a:off x="292237" y="6274401"/>
            <a:ext cx="545963" cy="500064"/>
          </a:xfrm>
          <a:prstGeom prst="roundRect">
            <a:avLst>
              <a:gd name="adj" fmla="val 50000"/>
            </a:avLst>
          </a:prstGeom>
          <a:solidFill>
            <a:srgbClr val="142B6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0" name="Image 9">
            <a:hlinkClick r:id="rId2"/>
            <a:extLst>
              <a:ext uri="{FF2B5EF4-FFF2-40B4-BE49-F238E27FC236}">
                <a16:creationId xmlns:a16="http://schemas.microsoft.com/office/drawing/2014/main" id="{A3CC67DA-879A-B76A-0A83-EC6EB61C169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6034" b="13089"/>
          <a:stretch/>
        </p:blipFill>
        <p:spPr>
          <a:xfrm>
            <a:off x="382284" y="403715"/>
            <a:ext cx="1213410" cy="878534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61892D2F-86B6-CA96-DF00-002510769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13964BBD-175C-42AB-CA39-BD173D9526DA}"/>
              </a:ext>
            </a:extLst>
          </p:cNvPr>
          <p:cNvSpPr/>
          <p:nvPr/>
        </p:nvSpPr>
        <p:spPr>
          <a:xfrm>
            <a:off x="437925" y="1654462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RÉGIONAUX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A55ADF8C-9422-B4FD-31A8-03DB854CC3FE}"/>
              </a:ext>
            </a:extLst>
          </p:cNvPr>
          <p:cNvSpPr/>
          <p:nvPr/>
        </p:nvSpPr>
        <p:spPr>
          <a:xfrm>
            <a:off x="3007356" y="928224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C0F704AC-05CC-97DB-E09A-41AC764D142E}"/>
              </a:ext>
            </a:extLst>
          </p:cNvPr>
          <p:cNvSpPr/>
          <p:nvPr/>
        </p:nvSpPr>
        <p:spPr>
          <a:xfrm>
            <a:off x="5225122" y="928224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9E5C6A42-F098-F369-7E24-CC72A2745363}"/>
              </a:ext>
            </a:extLst>
          </p:cNvPr>
          <p:cNvSpPr/>
          <p:nvPr/>
        </p:nvSpPr>
        <p:spPr>
          <a:xfrm>
            <a:off x="7442888" y="938695"/>
            <a:ext cx="951748" cy="359698"/>
          </a:xfrm>
          <a:prstGeom prst="roundRect">
            <a:avLst/>
          </a:prstGeom>
          <a:solidFill>
            <a:srgbClr val="0AB45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USEP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48497CC1-7433-8A7F-49AD-871FCDD6EBD9}"/>
              </a:ext>
            </a:extLst>
          </p:cNvPr>
          <p:cNvSpPr/>
          <p:nvPr/>
        </p:nvSpPr>
        <p:spPr>
          <a:xfrm>
            <a:off x="9941968" y="971896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CE8CD2C8-4E80-6C6C-4DDA-26CC2EC74C7A}"/>
              </a:ext>
            </a:extLst>
          </p:cNvPr>
          <p:cNvSpPr/>
          <p:nvPr/>
        </p:nvSpPr>
        <p:spPr>
          <a:xfrm rot="16200000">
            <a:off x="-1410482" y="4299889"/>
            <a:ext cx="3806430" cy="304553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CA4A860C-CFA2-9779-CF8B-82D88ADD5A9A}"/>
              </a:ext>
            </a:extLst>
          </p:cNvPr>
          <p:cNvSpPr/>
          <p:nvPr/>
        </p:nvSpPr>
        <p:spPr>
          <a:xfrm>
            <a:off x="1006712" y="3631249"/>
            <a:ext cx="1289339" cy="43779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Bas-Rhin (67)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B82A8984-9FC1-AF2F-2727-73EBA3C1BE28}"/>
              </a:ext>
            </a:extLst>
          </p:cNvPr>
          <p:cNvSpPr/>
          <p:nvPr/>
        </p:nvSpPr>
        <p:spPr>
          <a:xfrm>
            <a:off x="999295" y="4743820"/>
            <a:ext cx="1289339" cy="4377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Haut-Rhin (68)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3CC99183-E80C-4777-6D5E-34A5CF2F85ED}"/>
              </a:ext>
            </a:extLst>
          </p:cNvPr>
          <p:cNvGrpSpPr/>
          <p:nvPr/>
        </p:nvGrpSpPr>
        <p:grpSpPr>
          <a:xfrm>
            <a:off x="2650905" y="1575403"/>
            <a:ext cx="1734946" cy="731112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0CD28B49-EC02-4842-46EA-8492DAE1850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17AB2C35-ACE2-7E83-9CCC-C96CE37C87B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ACKER Frédéric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CTR DAP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06 27 74 45 48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4"/>
                </a:rPr>
                <a:t>facker@lgef.fff.fr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26A0D80B-3F6A-7035-E6A1-B3DB893C123F}"/>
              </a:ext>
            </a:extLst>
          </p:cNvPr>
          <p:cNvGrpSpPr/>
          <p:nvPr/>
        </p:nvGrpSpPr>
        <p:grpSpPr>
          <a:xfrm>
            <a:off x="2546027" y="3631248"/>
            <a:ext cx="1889893" cy="1799575"/>
            <a:chOff x="2916942" y="2009276"/>
            <a:chExt cx="2373512" cy="1169353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6ED8639D-31FB-F4AC-C353-B87203C3665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966AF16F-D4A2-1ECE-46D0-7E3D94C3B642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DECHRISTE Maxime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LEFEBVRE Yoann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ARTZ Maxime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DAP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06 85 38 00 34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06 67 29 36 55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06 46 77 29 60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5"/>
                </a:rPr>
                <a:t>mdechriste@lafa.fff.fr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  </a:t>
              </a: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6"/>
                </a:rPr>
                <a:t>ylefebvre@lafa.fff.fr</a:t>
              </a: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7"/>
                </a:rPr>
                <a:t>martz@alsace.fff.fr</a:t>
              </a: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 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9B2ADCFF-8C6B-E270-4D5A-7DD9C14A5F4A}"/>
              </a:ext>
            </a:extLst>
          </p:cNvPr>
          <p:cNvGrpSpPr/>
          <p:nvPr/>
        </p:nvGrpSpPr>
        <p:grpSpPr>
          <a:xfrm>
            <a:off x="4730090" y="4614730"/>
            <a:ext cx="1971107" cy="816095"/>
            <a:chOff x="2710264" y="2009276"/>
            <a:chExt cx="2580190" cy="1169353"/>
          </a:xfrm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5ADA7964-CE78-24B7-F125-E393AF87B914}"/>
                </a:ext>
              </a:extLst>
            </p:cNvPr>
            <p:cNvSpPr/>
            <p:nvPr/>
          </p:nvSpPr>
          <p:spPr>
            <a:xfrm>
              <a:off x="2826664" y="2096363"/>
              <a:ext cx="2463790" cy="1082266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4452904B-9029-4CC6-74D4-1ED1F82AC3E6}"/>
                </a:ext>
              </a:extLst>
            </p:cNvPr>
            <p:cNvSpPr/>
            <p:nvPr/>
          </p:nvSpPr>
          <p:spPr>
            <a:xfrm>
              <a:off x="2710264" y="2009276"/>
              <a:ext cx="2473881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BEHAGUE William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CPD EPS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03 89 21 56 73</a:t>
              </a: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8"/>
                </a:rPr>
                <a:t>i68cpd.eps@ac-strasbourg.fr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077F501F-DF2D-07B8-187D-4F8DBD76507F}"/>
              </a:ext>
            </a:extLst>
          </p:cNvPr>
          <p:cNvGrpSpPr/>
          <p:nvPr/>
        </p:nvGrpSpPr>
        <p:grpSpPr>
          <a:xfrm>
            <a:off x="7085347" y="3477870"/>
            <a:ext cx="1734946" cy="731112"/>
            <a:chOff x="2916942" y="2009276"/>
            <a:chExt cx="2373512" cy="1169353"/>
          </a:xfrm>
        </p:grpSpPr>
        <p:sp>
          <p:nvSpPr>
            <p:cNvPr id="74" name="Rectangle : coins arrondis 73">
              <a:extLst>
                <a:ext uri="{FF2B5EF4-FFF2-40B4-BE49-F238E27FC236}">
                  <a16:creationId xmlns:a16="http://schemas.microsoft.com/office/drawing/2014/main" id="{B9EB06DE-FFAD-37D3-2039-82E72F5D978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6A160785-3EC1-4211-F996-BF512B4CC960}"/>
                </a:ext>
              </a:extLst>
            </p:cNvPr>
            <p:cNvSpPr/>
            <p:nvPr/>
          </p:nvSpPr>
          <p:spPr>
            <a:xfrm>
              <a:off x="2916942" y="2009276"/>
              <a:ext cx="2267201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GANTNER Lucille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</a:t>
              </a:r>
              <a:r>
                <a:rPr lang="fr-FR" sz="800" b="1" dirty="0">
                  <a:solidFill>
                    <a:srgbClr val="00B050"/>
                  </a:solidFill>
                  <a:latin typeface="Arial" panose="020B0604020202020204"/>
                  <a:cs typeface="Times New Roman" panose="02020603050405020304" pitchFamily="18" charset="0"/>
                </a:rPr>
                <a:t>e</a:t>
              </a: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9"/>
                </a:rPr>
                <a:t>usep67@usep.org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B37461DD-9AE9-235E-F798-8EBAA5A5C6E1}"/>
              </a:ext>
            </a:extLst>
          </p:cNvPr>
          <p:cNvGrpSpPr/>
          <p:nvPr/>
        </p:nvGrpSpPr>
        <p:grpSpPr>
          <a:xfrm>
            <a:off x="7085347" y="4614729"/>
            <a:ext cx="1734946" cy="816095"/>
            <a:chOff x="2916942" y="2009276"/>
            <a:chExt cx="2373512" cy="1169353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B71E1758-65F3-C8A4-673C-596F29CCB11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3D59383B-D9CC-12FA-015C-5A01DEF9463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MOUROT Josselyn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00" b="1" dirty="0">
                  <a:solidFill>
                    <a:srgbClr val="00B050"/>
                  </a:solidFill>
                  <a:latin typeface="Arial" panose="020B0604020202020204"/>
                  <a:cs typeface="Times New Roman" panose="02020603050405020304" pitchFamily="18" charset="0"/>
                </a:rPr>
                <a:t>Délégué USEP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10"/>
                </a:rPr>
                <a:t>usep68@usep.org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D5BC60ED-A8F8-97F1-3648-B2854C3636F0}"/>
              </a:ext>
            </a:extLst>
          </p:cNvPr>
          <p:cNvGrpSpPr/>
          <p:nvPr/>
        </p:nvGrpSpPr>
        <p:grpSpPr>
          <a:xfrm>
            <a:off x="7014567" y="1573316"/>
            <a:ext cx="1728017" cy="695979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4EC8AEB4-17C5-0556-7405-C1A4B446C4D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4E19D041-D013-172B-88C5-2AFA93A15713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F737A21F-8A05-DA89-3D3E-C871142E61FD}"/>
              </a:ext>
            </a:extLst>
          </p:cNvPr>
          <p:cNvGrpSpPr/>
          <p:nvPr/>
        </p:nvGrpSpPr>
        <p:grpSpPr>
          <a:xfrm>
            <a:off x="9589224" y="1588319"/>
            <a:ext cx="1734946" cy="731112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1428B315-DBDF-6A56-84DC-125B0E96004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D2CA947A-FEF3-7D82-43D9-5D4CC15BB6C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RICHARD Yvon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06 76 78 78 26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1"/>
                </a:rPr>
                <a:t>y-richard@ugsel.org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3B31ACE9-9E7D-2A7B-59D2-1892476778ED}"/>
              </a:ext>
            </a:extLst>
          </p:cNvPr>
          <p:cNvGrpSpPr/>
          <p:nvPr/>
        </p:nvGrpSpPr>
        <p:grpSpPr>
          <a:xfrm>
            <a:off x="4815948" y="1575403"/>
            <a:ext cx="1770096" cy="731111"/>
            <a:chOff x="2916942" y="2009277"/>
            <a:chExt cx="2373512" cy="1169352"/>
          </a:xfrm>
        </p:grpSpPr>
        <p:sp>
          <p:nvSpPr>
            <p:cNvPr id="98" name="Rectangle : coins arrondis 97">
              <a:extLst>
                <a:ext uri="{FF2B5EF4-FFF2-40B4-BE49-F238E27FC236}">
                  <a16:creationId xmlns:a16="http://schemas.microsoft.com/office/drawing/2014/main" id="{52064E74-03BC-61F4-C892-268E2EF36AA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00ACFCF5-9445-F75B-0E1A-D82213549263}"/>
                </a:ext>
              </a:extLst>
            </p:cNvPr>
            <p:cNvSpPr/>
            <p:nvPr/>
          </p:nvSpPr>
          <p:spPr>
            <a:xfrm>
              <a:off x="2916942" y="2009277"/>
              <a:ext cx="2267202" cy="99724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OSER Pascal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03 88 45 92 88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2"/>
                </a:rPr>
                <a:t>pascal.oser@ac-strasbourg.fr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101" name="Rectangle : coins arrondis 100">
            <a:extLst>
              <a:ext uri="{FF2B5EF4-FFF2-40B4-BE49-F238E27FC236}">
                <a16:creationId xmlns:a16="http://schemas.microsoft.com/office/drawing/2014/main" id="{39895189-D5F2-4E97-37D8-1BE33175614A}"/>
              </a:ext>
            </a:extLst>
          </p:cNvPr>
          <p:cNvSpPr/>
          <p:nvPr/>
        </p:nvSpPr>
        <p:spPr>
          <a:xfrm>
            <a:off x="2057400" y="250235"/>
            <a:ext cx="9296400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DE STRASBOURG - LIGUE DU GRAND EST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D28BA786-D6BF-D383-2303-FA513F75A8EE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6E52BC8-1A2F-65F6-398F-C5611A15A8EE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58683CB7-4A2D-14E2-773F-3888BB377D6C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0C0D81F-4B6C-C867-6F2B-966181F8015C}"/>
              </a:ext>
            </a:extLst>
          </p:cNvPr>
          <p:cNvGrpSpPr/>
          <p:nvPr/>
        </p:nvGrpSpPr>
        <p:grpSpPr>
          <a:xfrm>
            <a:off x="4762763" y="3480998"/>
            <a:ext cx="1955081" cy="731111"/>
            <a:chOff x="2916942" y="2009277"/>
            <a:chExt cx="2373512" cy="1169352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0F831DBB-7CFB-9531-CDFC-AF59B502AC72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5EAE2A43-A150-BD29-3F04-938550231924}"/>
                </a:ext>
              </a:extLst>
            </p:cNvPr>
            <p:cNvSpPr/>
            <p:nvPr/>
          </p:nvSpPr>
          <p:spPr>
            <a:xfrm>
              <a:off x="2916942" y="2009277"/>
              <a:ext cx="2267202" cy="99724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OSER Pascal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03 88 45 92 88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2"/>
                </a:rPr>
                <a:t>pascal.oser@ac-strasbourg.fr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pic>
        <p:nvPicPr>
          <p:cNvPr id="4" name="Image 3" descr="Une image contenant texte, logo, Marque, Emblème&#10;&#10;Description générée automatiquement">
            <a:hlinkClick r:id="rId13"/>
            <a:extLst>
              <a:ext uri="{FF2B5EF4-FFF2-40B4-BE49-F238E27FC236}">
                <a16:creationId xmlns:a16="http://schemas.microsoft.com/office/drawing/2014/main" id="{4A54A2C7-EB7F-3773-B67D-647568472F3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825012" y="122116"/>
            <a:ext cx="728307" cy="896147"/>
          </a:xfrm>
          <a:prstGeom prst="rect">
            <a:avLst/>
          </a:prstGeom>
        </p:spPr>
      </p:pic>
      <p:sp>
        <p:nvSpPr>
          <p:cNvPr id="5" name="Bouton d’action : accueil 169">
            <a:hlinkClick r:id="rId15" action="ppaction://hlinksldjump" highlightClick="1"/>
            <a:extLst>
              <a:ext uri="{FF2B5EF4-FFF2-40B4-BE49-F238E27FC236}">
                <a16:creationId xmlns:a16="http://schemas.microsoft.com/office/drawing/2014/main" id="{F82CA5EE-A3ED-C971-ACD9-A35478BA13FC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57223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F09FC-9484-5AA0-3BEF-46DA817FF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 : coins arrondis 62">
            <a:extLst>
              <a:ext uri="{FF2B5EF4-FFF2-40B4-BE49-F238E27FC236}">
                <a16:creationId xmlns:a16="http://schemas.microsoft.com/office/drawing/2014/main" id="{B51BFADD-CD31-D6A7-95ED-CADE64A6A5AA}"/>
              </a:ext>
            </a:extLst>
          </p:cNvPr>
          <p:cNvSpPr/>
          <p:nvPr/>
        </p:nvSpPr>
        <p:spPr>
          <a:xfrm>
            <a:off x="292237" y="6274401"/>
            <a:ext cx="545963" cy="500064"/>
          </a:xfrm>
          <a:prstGeom prst="roundRect">
            <a:avLst>
              <a:gd name="adj" fmla="val 50000"/>
            </a:avLst>
          </a:prstGeom>
          <a:solidFill>
            <a:srgbClr val="142B6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AF12FAE-CE24-3841-74AB-3D1CFDB28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62D33BD-C63B-F33A-411A-038CFA359D22}"/>
              </a:ext>
            </a:extLst>
          </p:cNvPr>
          <p:cNvSpPr/>
          <p:nvPr/>
        </p:nvSpPr>
        <p:spPr>
          <a:xfrm>
            <a:off x="413628" y="1508411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AA2A6D60-453E-A471-A12F-29B7A549A9AB}"/>
              </a:ext>
            </a:extLst>
          </p:cNvPr>
          <p:cNvSpPr/>
          <p:nvPr/>
        </p:nvSpPr>
        <p:spPr>
          <a:xfrm>
            <a:off x="3014347" y="87847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133D758-C6EB-7032-7805-BE8A0FBB30E6}"/>
              </a:ext>
            </a:extLst>
          </p:cNvPr>
          <p:cNvSpPr/>
          <p:nvPr/>
        </p:nvSpPr>
        <p:spPr>
          <a:xfrm>
            <a:off x="5190128" y="878478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93C8B0E-F613-2B14-3E16-6A43E0016129}"/>
              </a:ext>
            </a:extLst>
          </p:cNvPr>
          <p:cNvSpPr/>
          <p:nvPr/>
        </p:nvSpPr>
        <p:spPr>
          <a:xfrm>
            <a:off x="7426197" y="878478"/>
            <a:ext cx="951748" cy="359698"/>
          </a:xfrm>
          <a:prstGeom prst="roundRect">
            <a:avLst/>
          </a:prstGeom>
          <a:solidFill>
            <a:srgbClr val="0AB45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USEP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CB3019D2-C06D-B2EC-8B98-67549E653BE4}"/>
              </a:ext>
            </a:extLst>
          </p:cNvPr>
          <p:cNvSpPr/>
          <p:nvPr/>
        </p:nvSpPr>
        <p:spPr>
          <a:xfrm>
            <a:off x="9629921" y="878478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DE1DDFF2-E760-3720-A833-68E790FF1717}"/>
              </a:ext>
            </a:extLst>
          </p:cNvPr>
          <p:cNvSpPr/>
          <p:nvPr/>
        </p:nvSpPr>
        <p:spPr>
          <a:xfrm rot="16200000">
            <a:off x="-1652140" y="4360053"/>
            <a:ext cx="4264169" cy="278976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CBB025A1-6D72-0E25-31A2-683944229F5D}"/>
              </a:ext>
            </a:extLst>
          </p:cNvPr>
          <p:cNvSpPr/>
          <p:nvPr/>
        </p:nvSpPr>
        <p:spPr>
          <a:xfrm>
            <a:off x="698130" y="6021904"/>
            <a:ext cx="1537849" cy="35761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Flandres (59)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12817BE2-673D-C34D-D1E3-0FE6BB47A807}"/>
              </a:ext>
            </a:extLst>
          </p:cNvPr>
          <p:cNvSpPr/>
          <p:nvPr/>
        </p:nvSpPr>
        <p:spPr>
          <a:xfrm>
            <a:off x="697143" y="4807602"/>
            <a:ext cx="1543430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Escaut (59)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CF2E9715-4B69-E0F6-1E3B-452C84C267E3}"/>
              </a:ext>
            </a:extLst>
          </p:cNvPr>
          <p:cNvSpPr/>
          <p:nvPr/>
        </p:nvSpPr>
        <p:spPr>
          <a:xfrm>
            <a:off x="698130" y="2603153"/>
            <a:ext cx="1537850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Artois (62)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3442D8D7-C12F-BA0A-B11B-C977A7B75F88}"/>
              </a:ext>
            </a:extLst>
          </p:cNvPr>
          <p:cNvGrpSpPr/>
          <p:nvPr/>
        </p:nvGrpSpPr>
        <p:grpSpPr>
          <a:xfrm>
            <a:off x="2576144" y="1342316"/>
            <a:ext cx="1858126" cy="822994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C8501BF4-252B-A521-DED8-686644DE932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4A68A2F2-7345-1CE4-8A31-8DE1EB9297F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DEMAILLY Laurence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CTR DAP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06 87 27 75 16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2"/>
                </a:rPr>
                <a:t>ldemailly@lfhf.fff.fr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E9604A53-32D0-F192-D8CF-7FCBC5FF8214}"/>
              </a:ext>
            </a:extLst>
          </p:cNvPr>
          <p:cNvGrpSpPr/>
          <p:nvPr/>
        </p:nvGrpSpPr>
        <p:grpSpPr>
          <a:xfrm>
            <a:off x="2580070" y="2377267"/>
            <a:ext cx="1858125" cy="908113"/>
            <a:chOff x="2916942" y="1425632"/>
            <a:chExt cx="2373512" cy="1752997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B644F82D-F0A1-92AB-CC74-E98AD2F37B78}"/>
                </a:ext>
              </a:extLst>
            </p:cNvPr>
            <p:cNvSpPr/>
            <p:nvPr/>
          </p:nvSpPr>
          <p:spPr>
            <a:xfrm>
              <a:off x="3023253" y="1562940"/>
              <a:ext cx="2267201" cy="1615689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2B3B6B0B-2C6A-6F15-3C0C-C6D3B2057F40}"/>
                </a:ext>
              </a:extLst>
            </p:cNvPr>
            <p:cNvSpPr/>
            <p:nvPr/>
          </p:nvSpPr>
          <p:spPr>
            <a:xfrm>
              <a:off x="2916942" y="1425632"/>
              <a:ext cx="2267201" cy="158088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VANNIEUWENHUYSE Antoine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ARTOIS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06 49 29 79 59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3"/>
                </a:rPr>
                <a:t>avannieuwenhuyse@artois.fff.fr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014448D8-A86D-FA1F-07E7-179D880C1985}"/>
              </a:ext>
            </a:extLst>
          </p:cNvPr>
          <p:cNvGrpSpPr/>
          <p:nvPr/>
        </p:nvGrpSpPr>
        <p:grpSpPr>
          <a:xfrm>
            <a:off x="2576143" y="3411007"/>
            <a:ext cx="1858127" cy="878013"/>
            <a:chOff x="2916942" y="2009276"/>
            <a:chExt cx="2373512" cy="1169353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87201F77-8DB8-5A7B-0B18-03EEBD0CAAF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F96D8602-4F6C-AFEB-4250-F2ECDCE8FB4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HOCHART Benjamin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DAP CÔTE D’OPALE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06 71 87 97 86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4"/>
                </a:rPr>
                <a:t>bhochart@cotedopale.fff.fr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DEF91D3B-60FD-9005-9FFD-A1A835C6DC11}"/>
              </a:ext>
            </a:extLst>
          </p:cNvPr>
          <p:cNvGrpSpPr/>
          <p:nvPr/>
        </p:nvGrpSpPr>
        <p:grpSpPr>
          <a:xfrm>
            <a:off x="2576144" y="5697847"/>
            <a:ext cx="1858126" cy="1005724"/>
            <a:chOff x="2748495" y="2009276"/>
            <a:chExt cx="2541959" cy="1169353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08C5FB2D-EDCA-F0DF-CD83-6E83CCFFB799}"/>
                </a:ext>
              </a:extLst>
            </p:cNvPr>
            <p:cNvSpPr/>
            <p:nvPr/>
          </p:nvSpPr>
          <p:spPr>
            <a:xfrm>
              <a:off x="2863788" y="2096363"/>
              <a:ext cx="2426666" cy="1082266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E1BC5808-1F26-1B35-181C-F265808E9ED2}"/>
                </a:ext>
              </a:extLst>
            </p:cNvPr>
            <p:cNvSpPr/>
            <p:nvPr/>
          </p:nvSpPr>
          <p:spPr>
            <a:xfrm>
              <a:off x="2748495" y="2009276"/>
              <a:ext cx="2435648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LEBON Mathilde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CUISINIER Corentin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DAP FLANDRES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07 85 75 35 19 / 07 64 79 77 44 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3898FB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5"/>
                </a:rPr>
                <a:t>mlebon@flandres.fff.fr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3898FB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6"/>
                </a:rPr>
                <a:t>ccuisinier@flandres.fff.fr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797B921D-4AF5-594C-E014-03AF9C85374C}"/>
              </a:ext>
            </a:extLst>
          </p:cNvPr>
          <p:cNvGrpSpPr/>
          <p:nvPr/>
        </p:nvGrpSpPr>
        <p:grpSpPr>
          <a:xfrm>
            <a:off x="4716368" y="2341321"/>
            <a:ext cx="1899268" cy="1014724"/>
            <a:chOff x="2916942" y="2009276"/>
            <a:chExt cx="2373512" cy="1169353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AB53EB4C-9330-97A9-7273-6FE536327F3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9422B00E-2B6A-4C67-0D84-6D5098E044E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STATNIK Nathalie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DELESERRE Nicolas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62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09 41 42 88 / 06 99 99 91 94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7"/>
                </a:rPr>
                <a:t>nathalie.statnik@ac-lille.fr</a:t>
              </a:r>
              <a:endParaRPr kumimoji="0" lang="fr-FR" sz="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287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Arial" panose="020B0604020202020204"/>
                  <a:ea typeface="Calibri" panose="020F0502020204030204" pitchFamily="34" charset="0"/>
                  <a:cs typeface="+mn-cs"/>
                  <a:hlinkClick r:id="rId8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nicolas.deleserre1@ac-lille.fr</a:t>
              </a:r>
              <a:r>
                <a:rPr kumimoji="0" lang="fr-FR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287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490B39A5-10AF-D59A-71EB-BE2C1A506A77}"/>
              </a:ext>
            </a:extLst>
          </p:cNvPr>
          <p:cNvGrpSpPr/>
          <p:nvPr/>
        </p:nvGrpSpPr>
        <p:grpSpPr>
          <a:xfrm>
            <a:off x="4707251" y="4568477"/>
            <a:ext cx="1899267" cy="968674"/>
            <a:chOff x="2916942" y="2009276"/>
            <a:chExt cx="2373512" cy="1169353"/>
          </a:xfrm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7049E910-6812-CB31-9639-A984D0DAA7F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A8817559-3CE1-D4B3-C73E-9B90C89CB40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ANSART Philippe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LERREDE Agnès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59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07 78 57 80 76 / 03 20 62 33 92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9"/>
                </a:rPr>
                <a:t>philippe.ansart@ac-lille.fr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0"/>
                </a:rPr>
                <a:t>agnes.lerrede@ac-lille.fr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13A69511-E3EB-31DE-F7DB-A4E154A562D4}"/>
              </a:ext>
            </a:extLst>
          </p:cNvPr>
          <p:cNvGrpSpPr/>
          <p:nvPr/>
        </p:nvGrpSpPr>
        <p:grpSpPr>
          <a:xfrm>
            <a:off x="6870323" y="2376730"/>
            <a:ext cx="2063496" cy="908650"/>
            <a:chOff x="2916942" y="2009276"/>
            <a:chExt cx="2373512" cy="1169353"/>
          </a:xfrm>
        </p:grpSpPr>
        <p:sp>
          <p:nvSpPr>
            <p:cNvPr id="74" name="Rectangle : coins arrondis 73">
              <a:extLst>
                <a:ext uri="{FF2B5EF4-FFF2-40B4-BE49-F238E27FC236}">
                  <a16:creationId xmlns:a16="http://schemas.microsoft.com/office/drawing/2014/main" id="{6FCA1C54-8841-FD02-8163-9A7B1178888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51BDBD87-5F3C-D523-C697-CB688C1D67A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PIETROWSKI Ophélie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Déléguée USEP 62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11"/>
                </a:rPr>
                <a:t>usep62@usep.org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15F86F7A-B418-37CD-79F2-3EC6939A08E8}"/>
              </a:ext>
            </a:extLst>
          </p:cNvPr>
          <p:cNvGrpSpPr/>
          <p:nvPr/>
        </p:nvGrpSpPr>
        <p:grpSpPr>
          <a:xfrm>
            <a:off x="6879500" y="4615641"/>
            <a:ext cx="2045143" cy="817117"/>
            <a:chOff x="2916942" y="2009276"/>
            <a:chExt cx="2373512" cy="1169353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B4D4282C-B3F8-8887-806A-505F9D788602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4EDEBEBA-2D4F-924B-974B-BE041E3FF44F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DAMARREE Alain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 59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12"/>
                </a:rPr>
                <a:t>usep59@usep.org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601FBB9A-D6E6-04F7-BBB3-95D31636F833}"/>
              </a:ext>
            </a:extLst>
          </p:cNvPr>
          <p:cNvGrpSpPr/>
          <p:nvPr/>
        </p:nvGrpSpPr>
        <p:grpSpPr>
          <a:xfrm>
            <a:off x="9146820" y="1351639"/>
            <a:ext cx="1917951" cy="825248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43C4F404-BFF6-183D-57CF-7BF9E94867D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109BDDF9-AEDE-83B0-041B-9990AD874E3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CHRETIEN Benoît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06 08 92 50 49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3"/>
                </a:rPr>
                <a:t>b-chretien@ugsel.org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1802B21E-8DA2-03A3-ADF7-32B4C03CEC42}"/>
              </a:ext>
            </a:extLst>
          </p:cNvPr>
          <p:cNvGrpSpPr/>
          <p:nvPr/>
        </p:nvGrpSpPr>
        <p:grpSpPr>
          <a:xfrm>
            <a:off x="4716369" y="1340062"/>
            <a:ext cx="1899267" cy="825248"/>
            <a:chOff x="2916942" y="2009276"/>
            <a:chExt cx="2373512" cy="1169353"/>
          </a:xfrm>
        </p:grpSpPr>
        <p:sp>
          <p:nvSpPr>
            <p:cNvPr id="98" name="Rectangle : coins arrondis 97">
              <a:extLst>
                <a:ext uri="{FF2B5EF4-FFF2-40B4-BE49-F238E27FC236}">
                  <a16:creationId xmlns:a16="http://schemas.microsoft.com/office/drawing/2014/main" id="{49B6FD1D-5815-B198-91E7-12C4F694893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A607F6D8-D7C0-EC2B-948E-D00F6AE8101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ANSART Philippe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59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07 78 57 80 76 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9"/>
                </a:rPr>
                <a:t>philippe.ansart@ac-lille.fr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1" name="Rectangle : coins arrondis 100">
            <a:extLst>
              <a:ext uri="{FF2B5EF4-FFF2-40B4-BE49-F238E27FC236}">
                <a16:creationId xmlns:a16="http://schemas.microsoft.com/office/drawing/2014/main" id="{4BE8CBC1-7128-5A91-0584-8BDC925F274A}"/>
              </a:ext>
            </a:extLst>
          </p:cNvPr>
          <p:cNvSpPr/>
          <p:nvPr/>
        </p:nvSpPr>
        <p:spPr>
          <a:xfrm>
            <a:off x="2057400" y="250235"/>
            <a:ext cx="9296400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DE LILLE – LIGUE DES HAUTS DE FRANCE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0A5048EC-41E6-9883-E7C9-FDEE6A991753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9CDEB438-7D04-368C-29AF-585E423EB395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41E3EB8-31D2-1EE0-09B1-2987F7E31446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D06550-81F0-55BB-5A77-FC939E892AE8}"/>
              </a:ext>
            </a:extLst>
          </p:cNvPr>
          <p:cNvSpPr/>
          <p:nvPr/>
        </p:nvSpPr>
        <p:spPr>
          <a:xfrm>
            <a:off x="692550" y="3615640"/>
            <a:ext cx="1543430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Côte d’Opale (62)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5A292DEF-00F3-83C2-3BB2-EB5D6CD8DB21}"/>
              </a:ext>
            </a:extLst>
          </p:cNvPr>
          <p:cNvGrpSpPr/>
          <p:nvPr/>
        </p:nvGrpSpPr>
        <p:grpSpPr>
          <a:xfrm>
            <a:off x="2576143" y="4620134"/>
            <a:ext cx="1858939" cy="812625"/>
            <a:chOff x="2916942" y="2009276"/>
            <a:chExt cx="2373512" cy="112221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891716E-0316-7D58-8624-2D1CFE647511}"/>
                </a:ext>
              </a:extLst>
            </p:cNvPr>
            <p:cNvSpPr/>
            <p:nvPr/>
          </p:nvSpPr>
          <p:spPr>
            <a:xfrm>
              <a:off x="3023251" y="2096363"/>
              <a:ext cx="2267203" cy="103513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48D7E67-5322-BF23-5262-C10930EAF7E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GILLON Gérald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DAP ESCAUT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07 84 55 54 66 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4"/>
                </a:rPr>
                <a:t>ggillon@escaut.fff.fr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pic>
        <p:nvPicPr>
          <p:cNvPr id="3" name="Image 2">
            <a:hlinkClick r:id="rId15"/>
            <a:extLst>
              <a:ext uri="{FF2B5EF4-FFF2-40B4-BE49-F238E27FC236}">
                <a16:creationId xmlns:a16="http://schemas.microsoft.com/office/drawing/2014/main" id="{14574CB1-6221-3055-B26B-A6B728F8069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653959" y="218271"/>
            <a:ext cx="1196549" cy="919661"/>
          </a:xfrm>
          <a:prstGeom prst="rect">
            <a:avLst/>
          </a:prstGeom>
        </p:spPr>
      </p:pic>
      <p:pic>
        <p:nvPicPr>
          <p:cNvPr id="4" name="Image 3" descr="Une image contenant texte, Police, logo, Graphique&#10;&#10;Description générée automatiquement">
            <a:hlinkClick r:id="rId17"/>
            <a:extLst>
              <a:ext uri="{FF2B5EF4-FFF2-40B4-BE49-F238E27FC236}">
                <a16:creationId xmlns:a16="http://schemas.microsoft.com/office/drawing/2014/main" id="{9D45A0BD-7CF7-8CD2-D397-C3C778DCCD5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66770" y="406709"/>
            <a:ext cx="917643" cy="923761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A2EC8A28-B0F3-7979-EBEC-38F7BF24DF67}"/>
              </a:ext>
            </a:extLst>
          </p:cNvPr>
          <p:cNvGrpSpPr/>
          <p:nvPr/>
        </p:nvGrpSpPr>
        <p:grpSpPr>
          <a:xfrm>
            <a:off x="4707251" y="5697847"/>
            <a:ext cx="1899267" cy="1005724"/>
            <a:chOff x="2916942" y="2009276"/>
            <a:chExt cx="2373512" cy="1169353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7C0B9BF-79B5-7A3E-08EA-90404FEE654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8F04E9DD-5336-A4ED-54DA-CFCBA1D9209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ANSART Philippe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LERREDE Agnès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59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07 78 57 80 76 / 03 20 62 33 92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9"/>
                </a:rPr>
                <a:t>philippe.ansart@ac-lille.fr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0"/>
                </a:rPr>
                <a:t>agnes.lerrede@ac-lille.fr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5178EC2C-43E4-55C2-F63B-E844E7358A52}"/>
              </a:ext>
            </a:extLst>
          </p:cNvPr>
          <p:cNvGrpSpPr/>
          <p:nvPr/>
        </p:nvGrpSpPr>
        <p:grpSpPr>
          <a:xfrm>
            <a:off x="6879500" y="5697847"/>
            <a:ext cx="2045143" cy="1005724"/>
            <a:chOff x="2916942" y="2009276"/>
            <a:chExt cx="2373512" cy="1169353"/>
          </a:xfrm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87E24FE0-519E-ADC5-8A1F-B5C903EF669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E7D13A2E-760E-80E5-AA03-334717FE1AF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>
                <a:defRPr/>
              </a:pPr>
              <a:r>
                <a:rPr lang="fr-FR" sz="800" b="1" dirty="0">
                  <a:solidFill>
                    <a:srgbClr val="00B050"/>
                  </a:solidFill>
                  <a:cs typeface="Times New Roman" panose="02020603050405020304" pitchFamily="18" charset="0"/>
                </a:rPr>
                <a:t>DAMARREE Alain</a:t>
              </a:r>
            </a:p>
            <a:p>
              <a:pPr lvl="0">
                <a:defRPr/>
              </a:pPr>
              <a:r>
                <a:rPr lang="fr-FR" sz="800" b="1" dirty="0">
                  <a:solidFill>
                    <a:srgbClr val="00B050"/>
                  </a:solidFill>
                  <a:cs typeface="Times New Roman" panose="02020603050405020304" pitchFamily="18" charset="0"/>
                </a:rPr>
                <a:t>Délégué USEP 59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12"/>
                </a:rPr>
                <a:t>usep59@usep.org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34E70-32C1-DEB5-865C-D38F2B5A5C74}"/>
              </a:ext>
            </a:extLst>
          </p:cNvPr>
          <p:cNvGrpSpPr/>
          <p:nvPr/>
        </p:nvGrpSpPr>
        <p:grpSpPr>
          <a:xfrm>
            <a:off x="4716368" y="3405739"/>
            <a:ext cx="1899268" cy="1070666"/>
            <a:chOff x="2916942" y="2009276"/>
            <a:chExt cx="2373512" cy="1169353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7FFFBB6-B321-DBB3-55F3-A88B664F3DB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B222700-3E1E-75BE-36A7-AD7600A64DC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STATNIK Nathalie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DELESERRE Nicolas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62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09 41 42 88 / 06 99 99 91 94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7"/>
                </a:rPr>
                <a:t>nathalie.statnik@ac-lille.fr</a:t>
              </a:r>
              <a:endParaRPr kumimoji="0" lang="fr-FR" sz="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287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Arial" panose="020B0604020202020204"/>
                  <a:ea typeface="Calibri" panose="020F0502020204030204" pitchFamily="34" charset="0"/>
                  <a:cs typeface="+mn-cs"/>
                  <a:hlinkClick r:id="rId8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nicolas.deleserre1@ac-lille.fr</a:t>
              </a:r>
              <a:r>
                <a:rPr kumimoji="0" lang="fr-FR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287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5" name="Bouton d’action : accueil 169">
            <a:hlinkClick r:id="rId19" action="ppaction://hlinksldjump" highlightClick="1"/>
            <a:extLst>
              <a:ext uri="{FF2B5EF4-FFF2-40B4-BE49-F238E27FC236}">
                <a16:creationId xmlns:a16="http://schemas.microsoft.com/office/drawing/2014/main" id="{4538DB19-66D4-0928-7725-E9F52BD23897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41B0FF69-807D-EBC0-97E7-4973BAA64096}"/>
              </a:ext>
            </a:extLst>
          </p:cNvPr>
          <p:cNvGrpSpPr/>
          <p:nvPr/>
        </p:nvGrpSpPr>
        <p:grpSpPr>
          <a:xfrm>
            <a:off x="6895891" y="3415680"/>
            <a:ext cx="2063496" cy="908650"/>
            <a:chOff x="2916942" y="2009276"/>
            <a:chExt cx="2373512" cy="116935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01B1171-DEDA-444A-E0A2-9DAF4AA334C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E9B0FF1-7B63-0C31-4FCC-49311E24B50F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PIETROWSKI Ophélie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Déléguée USEP 62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11"/>
                </a:rPr>
                <a:t>usep62@usep.org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902C422-3B5E-BBDD-3BEF-CF756BF3CC37}"/>
              </a:ext>
            </a:extLst>
          </p:cNvPr>
          <p:cNvGrpSpPr/>
          <p:nvPr/>
        </p:nvGrpSpPr>
        <p:grpSpPr>
          <a:xfrm>
            <a:off x="6895891" y="1368476"/>
            <a:ext cx="2045143" cy="817117"/>
            <a:chOff x="2916942" y="2009276"/>
            <a:chExt cx="2373512" cy="1169353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D692394-6CB8-6BD0-E84E-7B3FE946811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1508C7D-0296-BE62-8578-F9BC2E1147C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DAMARREE Alain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 59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12"/>
                </a:rPr>
                <a:t>usep59@usep.org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484793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5CBE4-25B5-94DF-69DF-C9586A339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B03658E-1ABE-78C5-6F87-234B0EF9CB85}"/>
              </a:ext>
            </a:extLst>
          </p:cNvPr>
          <p:cNvSpPr/>
          <p:nvPr/>
        </p:nvSpPr>
        <p:spPr>
          <a:xfrm>
            <a:off x="292237" y="6274401"/>
            <a:ext cx="545963" cy="500064"/>
          </a:xfrm>
          <a:prstGeom prst="roundRect">
            <a:avLst>
              <a:gd name="adj" fmla="val 50000"/>
            </a:avLst>
          </a:prstGeom>
          <a:solidFill>
            <a:srgbClr val="142B6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B6F99709-809F-3C34-13F4-570232E53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9D43915-C5BA-706A-6909-708874392E87}"/>
              </a:ext>
            </a:extLst>
          </p:cNvPr>
          <p:cNvSpPr/>
          <p:nvPr/>
        </p:nvSpPr>
        <p:spPr>
          <a:xfrm>
            <a:off x="437925" y="1654462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212F5445-9613-8226-AB71-E4F1735C0099}"/>
              </a:ext>
            </a:extLst>
          </p:cNvPr>
          <p:cNvSpPr/>
          <p:nvPr/>
        </p:nvSpPr>
        <p:spPr>
          <a:xfrm>
            <a:off x="2909472" y="94389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71F82F04-F1A7-410E-1506-FB524591A91E}"/>
              </a:ext>
            </a:extLst>
          </p:cNvPr>
          <p:cNvSpPr/>
          <p:nvPr/>
        </p:nvSpPr>
        <p:spPr>
          <a:xfrm>
            <a:off x="5262779" y="948366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6BCBB6EB-A931-F177-064D-7AFFD2C0C05C}"/>
              </a:ext>
            </a:extLst>
          </p:cNvPr>
          <p:cNvSpPr/>
          <p:nvPr/>
        </p:nvSpPr>
        <p:spPr>
          <a:xfrm>
            <a:off x="7544193" y="943898"/>
            <a:ext cx="951748" cy="359698"/>
          </a:xfrm>
          <a:prstGeom prst="roundRect">
            <a:avLst/>
          </a:prstGeom>
          <a:solidFill>
            <a:srgbClr val="0AB45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USEP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69477D83-ACEF-C52D-31B4-65855AD2ADAB}"/>
              </a:ext>
            </a:extLst>
          </p:cNvPr>
          <p:cNvSpPr/>
          <p:nvPr/>
        </p:nvSpPr>
        <p:spPr>
          <a:xfrm>
            <a:off x="9603957" y="948366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DDDD0853-6AB3-716D-C202-9CD862D236A1}"/>
              </a:ext>
            </a:extLst>
          </p:cNvPr>
          <p:cNvSpPr/>
          <p:nvPr/>
        </p:nvSpPr>
        <p:spPr>
          <a:xfrm rot="16200000">
            <a:off x="-1410482" y="4299889"/>
            <a:ext cx="3806430" cy="304553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95B41816-0F93-717A-9148-B2F388FC4DB4}"/>
              </a:ext>
            </a:extLst>
          </p:cNvPr>
          <p:cNvSpPr/>
          <p:nvPr/>
        </p:nvSpPr>
        <p:spPr>
          <a:xfrm>
            <a:off x="938148" y="2847831"/>
            <a:ext cx="1226432" cy="500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Aisne (02)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EBC27FB5-1588-DFC9-872A-6B53FB339A88}"/>
              </a:ext>
            </a:extLst>
          </p:cNvPr>
          <p:cNvSpPr/>
          <p:nvPr/>
        </p:nvSpPr>
        <p:spPr>
          <a:xfrm>
            <a:off x="938148" y="4225063"/>
            <a:ext cx="1226432" cy="50034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Oise (60)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2C28C65-B2DC-AAC2-A8B2-858E28319C1A}"/>
              </a:ext>
            </a:extLst>
          </p:cNvPr>
          <p:cNvGrpSpPr/>
          <p:nvPr/>
        </p:nvGrpSpPr>
        <p:grpSpPr>
          <a:xfrm>
            <a:off x="2594222" y="1531446"/>
            <a:ext cx="1734946" cy="731112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AE44BED6-0B07-9808-ABFF-B781EDDBADB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D5D60098-67AC-2AAD-3921-8683D9A00522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DEMAILLY Laurence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CTR DAP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06 87 27 75 16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2"/>
                </a:rPr>
                <a:t>ldemailly@lfhf.fff.fr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FC36B55-3F60-BE81-8E43-5E1C93A80DAC}"/>
              </a:ext>
            </a:extLst>
          </p:cNvPr>
          <p:cNvGrpSpPr/>
          <p:nvPr/>
        </p:nvGrpSpPr>
        <p:grpSpPr>
          <a:xfrm>
            <a:off x="2594222" y="2692481"/>
            <a:ext cx="1734945" cy="912596"/>
            <a:chOff x="2916942" y="2009276"/>
            <a:chExt cx="2373512" cy="1169353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4C3461B0-F66A-4C09-C9CB-3D9F9410B2F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6A20A6E8-400A-E41F-1210-A899D75E860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PIETTE Timothée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DAP AISNE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06 33 56 88 09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3"/>
                </a:rPr>
                <a:t>tpiette@aisne.fff.fr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16B3E78E-FC3F-9870-2E63-A03876873F42}"/>
              </a:ext>
            </a:extLst>
          </p:cNvPr>
          <p:cNvGrpSpPr/>
          <p:nvPr/>
        </p:nvGrpSpPr>
        <p:grpSpPr>
          <a:xfrm>
            <a:off x="4761113" y="2689989"/>
            <a:ext cx="1994452" cy="915088"/>
            <a:chOff x="2916942" y="2009276"/>
            <a:chExt cx="2373512" cy="1169353"/>
          </a:xfrm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ED141295-7BA0-3851-4F62-CD5A4390EF4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55FB3E8A-D7B7-E001-7624-01386DED815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MATON Emmanuel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02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03 23 26 30 20 (Poste 3020)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4"/>
                </a:rPr>
                <a:t>cpd02.eps@ac-amiens.fr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04AE0325-E071-DC3C-4836-37A4FF9A33EE}"/>
              </a:ext>
            </a:extLst>
          </p:cNvPr>
          <p:cNvGrpSpPr/>
          <p:nvPr/>
        </p:nvGrpSpPr>
        <p:grpSpPr>
          <a:xfrm>
            <a:off x="7086311" y="1528259"/>
            <a:ext cx="1867512" cy="726385"/>
            <a:chOff x="2916942" y="2009276"/>
            <a:chExt cx="2373512" cy="1169353"/>
          </a:xfrm>
        </p:grpSpPr>
        <p:sp>
          <p:nvSpPr>
            <p:cNvPr id="74" name="Rectangle : coins arrondis 73">
              <a:extLst>
                <a:ext uri="{FF2B5EF4-FFF2-40B4-BE49-F238E27FC236}">
                  <a16:creationId xmlns:a16="http://schemas.microsoft.com/office/drawing/2014/main" id="{227E4F12-5ACE-55C1-BCEC-9CD6042F0B3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FD6EDBEE-22B0-CB4F-7AD1-F789BD3F36F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ROZE </a:t>
              </a:r>
              <a:r>
                <a:rPr kumimoji="0" lang="fr-FR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Kéria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 80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06 45 52 05 32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5"/>
                </a:rPr>
                <a:t>usep80@usep.org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98646919-B502-509C-2CFF-02FCE46BAFEE}"/>
              </a:ext>
            </a:extLst>
          </p:cNvPr>
          <p:cNvGrpSpPr/>
          <p:nvPr/>
        </p:nvGrpSpPr>
        <p:grpSpPr>
          <a:xfrm>
            <a:off x="7086311" y="4099989"/>
            <a:ext cx="1867512" cy="846937"/>
            <a:chOff x="2916944" y="2009276"/>
            <a:chExt cx="2373510" cy="1169353"/>
          </a:xfrm>
        </p:grpSpPr>
        <p:sp>
          <p:nvSpPr>
            <p:cNvPr id="83" name="Rectangle : coins arrondis 82">
              <a:extLst>
                <a:ext uri="{FF2B5EF4-FFF2-40B4-BE49-F238E27FC236}">
                  <a16:creationId xmlns:a16="http://schemas.microsoft.com/office/drawing/2014/main" id="{66B9C219-9111-1F41-FD0B-01AE15C42B1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" name="Rectangle : coins arrondis 83">
              <a:extLst>
                <a:ext uri="{FF2B5EF4-FFF2-40B4-BE49-F238E27FC236}">
                  <a16:creationId xmlns:a16="http://schemas.microsoft.com/office/drawing/2014/main" id="{B69D1EC1-ADFB-E0FC-E5DC-28EF7D5D116D}"/>
                </a:ext>
              </a:extLst>
            </p:cNvPr>
            <p:cNvSpPr/>
            <p:nvPr/>
          </p:nvSpPr>
          <p:spPr>
            <a:xfrm>
              <a:off x="2916944" y="2009276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LEMAIRE Laurent</a:t>
              </a:r>
            </a:p>
            <a:p>
              <a:pPr>
                <a:defRPr/>
              </a:pPr>
              <a:r>
                <a:rPr lang="fr-FR" sz="800" b="1" dirty="0">
                  <a:solidFill>
                    <a:srgbClr val="00B050"/>
                  </a:solidFill>
                  <a:cs typeface="Times New Roman" panose="02020603050405020304" pitchFamily="18" charset="0"/>
                </a:rPr>
                <a:t>Délégué USEP 60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6"/>
                </a:rPr>
                <a:t>usep60@usep.org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FA0D73EB-6A15-0E22-3EDA-A33E329AD404}"/>
              </a:ext>
            </a:extLst>
          </p:cNvPr>
          <p:cNvGrpSpPr/>
          <p:nvPr/>
        </p:nvGrpSpPr>
        <p:grpSpPr>
          <a:xfrm>
            <a:off x="7086311" y="5492427"/>
            <a:ext cx="1867511" cy="888362"/>
            <a:chOff x="2916942" y="2009276"/>
            <a:chExt cx="2373512" cy="1169353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452D5DEF-C856-96E3-7D25-247DBA12E26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BC5504B8-9268-242E-DD95-79AEC54281B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ROSE Kerian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 80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5"/>
                </a:rPr>
                <a:t>usep80@usep.org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2F65557E-9358-00AF-7D04-43D763EB6C53}"/>
              </a:ext>
            </a:extLst>
          </p:cNvPr>
          <p:cNvGrpSpPr/>
          <p:nvPr/>
        </p:nvGrpSpPr>
        <p:grpSpPr>
          <a:xfrm>
            <a:off x="7086311" y="2689989"/>
            <a:ext cx="1867512" cy="915088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F4F7BD56-05B1-1140-5867-3D8893A8F6D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7F51AE79-E7F8-0582-E01C-FDC8E759258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GILBERT François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 02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7"/>
                </a:rPr>
                <a:t>usep02@usep.org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2875C708-EB65-6087-5847-3672CF9D4D16}"/>
              </a:ext>
            </a:extLst>
          </p:cNvPr>
          <p:cNvGrpSpPr/>
          <p:nvPr/>
        </p:nvGrpSpPr>
        <p:grpSpPr>
          <a:xfrm>
            <a:off x="9355157" y="1523532"/>
            <a:ext cx="1449348" cy="739026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AD4EE3A6-D75E-2CA5-6873-A3FE47A507B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1D7BD542-EA64-B15E-4CCD-9F4235577D8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CHRETIEN Benoît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06 08 92 50 49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8"/>
                </a:rPr>
                <a:t>b-chretien@ugsel.org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FB649DAE-B8BE-A7B8-1420-B75ABF15E9FA}"/>
              </a:ext>
            </a:extLst>
          </p:cNvPr>
          <p:cNvGrpSpPr/>
          <p:nvPr/>
        </p:nvGrpSpPr>
        <p:grpSpPr>
          <a:xfrm>
            <a:off x="4761113" y="1531446"/>
            <a:ext cx="1994453" cy="731112"/>
            <a:chOff x="2916942" y="2009276"/>
            <a:chExt cx="2373512" cy="1169353"/>
          </a:xfrm>
        </p:grpSpPr>
        <p:sp>
          <p:nvSpPr>
            <p:cNvPr id="98" name="Rectangle : coins arrondis 97">
              <a:extLst>
                <a:ext uri="{FF2B5EF4-FFF2-40B4-BE49-F238E27FC236}">
                  <a16:creationId xmlns:a16="http://schemas.microsoft.com/office/drawing/2014/main" id="{AAB263C5-A1E6-8150-718A-E4835A4E0DA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F3F6AAEA-67B3-41B5-442D-6A67E6F2C84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CARREZ Sébastien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03 22 71 25 20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9"/>
                </a:rPr>
                <a:t>cpd80.eps@ac-amiens.fr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101" name="Rectangle : coins arrondis 100">
            <a:extLst>
              <a:ext uri="{FF2B5EF4-FFF2-40B4-BE49-F238E27FC236}">
                <a16:creationId xmlns:a16="http://schemas.microsoft.com/office/drawing/2014/main" id="{FCAF1082-EB75-EF57-D54D-F29EEFF12E49}"/>
              </a:ext>
            </a:extLst>
          </p:cNvPr>
          <p:cNvSpPr/>
          <p:nvPr/>
        </p:nvSpPr>
        <p:spPr>
          <a:xfrm>
            <a:off x="2057400" y="250235"/>
            <a:ext cx="9296400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D’AMIENS - LIGUE DES HAUTS DE FRANCE</a:t>
            </a:r>
          </a:p>
        </p:txBody>
      </p: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C12280BB-62E6-666D-2C83-200266B8CD40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E6E4D4C3-76EE-9BF1-E487-62CB791D8CAD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02A027E-BBD9-1E13-FD89-AC22F94B23A6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F1B3059-D13F-9CC1-AA9E-B3A0E8EB6040}"/>
              </a:ext>
            </a:extLst>
          </p:cNvPr>
          <p:cNvGrpSpPr/>
          <p:nvPr/>
        </p:nvGrpSpPr>
        <p:grpSpPr>
          <a:xfrm>
            <a:off x="2551431" y="4130678"/>
            <a:ext cx="1777736" cy="731112"/>
            <a:chOff x="2916942" y="2009276"/>
            <a:chExt cx="2373512" cy="11693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61E843B-03EA-3570-BD10-2155432A04E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8F30384-4A31-FB33-13A8-1BEDC29B360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BESSE Ludovic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DAP OISE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07 57 01 53 16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0"/>
                </a:rPr>
                <a:t>lbesse@oise.fff.fr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FF74232-B818-E3BF-3657-E709AAE842FD}"/>
              </a:ext>
            </a:extLst>
          </p:cNvPr>
          <p:cNvSpPr/>
          <p:nvPr/>
        </p:nvSpPr>
        <p:spPr>
          <a:xfrm>
            <a:off x="907197" y="5607686"/>
            <a:ext cx="1226432" cy="5089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Somme (80)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C552E6D-F873-7A8F-3DF5-5E673FC17EC1}"/>
              </a:ext>
            </a:extLst>
          </p:cNvPr>
          <p:cNvGrpSpPr/>
          <p:nvPr/>
        </p:nvGrpSpPr>
        <p:grpSpPr>
          <a:xfrm>
            <a:off x="2563706" y="5542150"/>
            <a:ext cx="1693176" cy="731112"/>
            <a:chOff x="2916942" y="2009276"/>
            <a:chExt cx="2373512" cy="1169353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EC5B81F-18D9-C26F-8103-5A886F1EBD3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55EE6C3-5B65-A583-0A9F-2B18456F7E0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DANTIN Angélique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DAP SOMME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06 79 46 75 18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1"/>
                </a:rPr>
                <a:t>adantin@somme.fff.fr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0CBBB68-2C78-1D1A-F21A-E0E214D506A2}"/>
              </a:ext>
            </a:extLst>
          </p:cNvPr>
          <p:cNvGrpSpPr/>
          <p:nvPr/>
        </p:nvGrpSpPr>
        <p:grpSpPr>
          <a:xfrm>
            <a:off x="4761113" y="3936920"/>
            <a:ext cx="1994452" cy="1131294"/>
            <a:chOff x="2916942" y="2009276"/>
            <a:chExt cx="2373512" cy="1169353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4DE880F-DA46-A159-31F4-9BE61B83C54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32299DF-AA86-1FDA-8A18-F321016362C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LE BIHAN Valérie DELAFONTAINE Marie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60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03 44 06 45 02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2"/>
                </a:rPr>
                <a:t>valerie.le-bihan@ac-amiens.fr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3"/>
                </a:rPr>
                <a:t>marie.delafontaine@ac-amiens.fr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B412C54C-29AA-5A62-FA1E-93A2786F8513}"/>
              </a:ext>
            </a:extLst>
          </p:cNvPr>
          <p:cNvGrpSpPr/>
          <p:nvPr/>
        </p:nvGrpSpPr>
        <p:grpSpPr>
          <a:xfrm>
            <a:off x="4761113" y="5398420"/>
            <a:ext cx="1994452" cy="1073020"/>
            <a:chOff x="2916942" y="2009276"/>
            <a:chExt cx="2373512" cy="1169353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A557B620-7815-2127-8F6B-4A4A243FE9C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2771204D-3F5A-4F70-CD59-EB625A04D3E3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CARREZ Sébastien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CATTELAIN Nicolas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80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89 24 06 90 / 03 22 71 25 20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9"/>
                </a:rPr>
                <a:t>cpd80.eps@ac-amiens.fr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pic>
        <p:nvPicPr>
          <p:cNvPr id="4" name="Image 3">
            <a:hlinkClick r:id="rId14"/>
            <a:extLst>
              <a:ext uri="{FF2B5EF4-FFF2-40B4-BE49-F238E27FC236}">
                <a16:creationId xmlns:a16="http://schemas.microsoft.com/office/drawing/2014/main" id="{A74233DE-1557-25CA-A24F-3F0AC659E86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653959" y="218271"/>
            <a:ext cx="1196549" cy="919661"/>
          </a:xfrm>
          <a:prstGeom prst="rect">
            <a:avLst/>
          </a:prstGeom>
        </p:spPr>
      </p:pic>
      <p:pic>
        <p:nvPicPr>
          <p:cNvPr id="5" name="Image 4" descr="Une image contenant texte, Police, logo, Graphique&#10;&#10;Description générée automatiquement">
            <a:hlinkClick r:id="rId16"/>
            <a:extLst>
              <a:ext uri="{FF2B5EF4-FFF2-40B4-BE49-F238E27FC236}">
                <a16:creationId xmlns:a16="http://schemas.microsoft.com/office/drawing/2014/main" id="{1B3B6E51-22BA-D27C-B22C-A0BF4ADB1A3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82284" y="405719"/>
            <a:ext cx="918010" cy="918010"/>
          </a:xfrm>
          <a:prstGeom prst="rect">
            <a:avLst/>
          </a:prstGeom>
        </p:spPr>
      </p:pic>
      <p:sp>
        <p:nvSpPr>
          <p:cNvPr id="3" name="Bouton d’action : accueil 169">
            <a:hlinkClick r:id="rId18" action="ppaction://hlinksldjump" highlightClick="1"/>
            <a:extLst>
              <a:ext uri="{FF2B5EF4-FFF2-40B4-BE49-F238E27FC236}">
                <a16:creationId xmlns:a16="http://schemas.microsoft.com/office/drawing/2014/main" id="{9A90463B-5D39-E1BD-2EAB-416C53B6D6EB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5822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D770A1A-D0A4-7379-04F9-F101B6800EC3}"/>
              </a:ext>
            </a:extLst>
          </p:cNvPr>
          <p:cNvSpPr/>
          <p:nvPr/>
        </p:nvSpPr>
        <p:spPr>
          <a:xfrm>
            <a:off x="292237" y="6274401"/>
            <a:ext cx="545963" cy="500064"/>
          </a:xfrm>
          <a:prstGeom prst="roundRect">
            <a:avLst>
              <a:gd name="adj" fmla="val 50000"/>
            </a:avLst>
          </a:prstGeom>
          <a:solidFill>
            <a:srgbClr val="142B6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" name="Graphique 2">
            <a:hlinkClick r:id="rId2"/>
            <a:extLst>
              <a:ext uri="{FF2B5EF4-FFF2-40B4-BE49-F238E27FC236}">
                <a16:creationId xmlns:a16="http://schemas.microsoft.com/office/drawing/2014/main" id="{2250D12E-7EE1-CE59-DFC1-6B92620AA4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9794" y="405753"/>
            <a:ext cx="1303363" cy="919662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E25CE2C-42D1-FD52-655C-F40AA2C0E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29DBA4D4-7960-F81F-D9D2-61145FF1B4BA}"/>
              </a:ext>
            </a:extLst>
          </p:cNvPr>
          <p:cNvSpPr/>
          <p:nvPr/>
        </p:nvSpPr>
        <p:spPr>
          <a:xfrm>
            <a:off x="437925" y="1654462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BD37F52C-658A-AACB-DDCF-EC4408F0BAB6}"/>
              </a:ext>
            </a:extLst>
          </p:cNvPr>
          <p:cNvSpPr/>
          <p:nvPr/>
        </p:nvSpPr>
        <p:spPr>
          <a:xfrm>
            <a:off x="3007356" y="928224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61D08CB-2CAC-B0FF-3F54-1F2DEFAEBDE3}"/>
              </a:ext>
            </a:extLst>
          </p:cNvPr>
          <p:cNvSpPr/>
          <p:nvPr/>
        </p:nvSpPr>
        <p:spPr>
          <a:xfrm>
            <a:off x="5225122" y="928224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658F8D9F-A6B1-6148-8968-9C26C96327C8}"/>
              </a:ext>
            </a:extLst>
          </p:cNvPr>
          <p:cNvSpPr/>
          <p:nvPr/>
        </p:nvSpPr>
        <p:spPr>
          <a:xfrm>
            <a:off x="7504372" y="928224"/>
            <a:ext cx="951748" cy="359698"/>
          </a:xfrm>
          <a:prstGeom prst="roundRect">
            <a:avLst/>
          </a:prstGeom>
          <a:solidFill>
            <a:srgbClr val="0AB45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USEP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DE05656F-7FDB-60B7-CA8D-BF6AE115FF74}"/>
              </a:ext>
            </a:extLst>
          </p:cNvPr>
          <p:cNvSpPr/>
          <p:nvPr/>
        </p:nvSpPr>
        <p:spPr>
          <a:xfrm>
            <a:off x="9559374" y="928224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EB799F7-B6BB-1B43-D045-5C17EF460D76}"/>
              </a:ext>
            </a:extLst>
          </p:cNvPr>
          <p:cNvSpPr/>
          <p:nvPr/>
        </p:nvSpPr>
        <p:spPr>
          <a:xfrm rot="16200000">
            <a:off x="-1410482" y="4299889"/>
            <a:ext cx="3806430" cy="304553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AF8D696E-37CE-09BF-7FCA-6988522D17EE}"/>
              </a:ext>
            </a:extLst>
          </p:cNvPr>
          <p:cNvSpPr/>
          <p:nvPr/>
        </p:nvSpPr>
        <p:spPr>
          <a:xfrm>
            <a:off x="1000198" y="5795424"/>
            <a:ext cx="1138981" cy="5089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Grand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Vaucluse (84)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D33B305A-73AA-C789-E99A-E67B9C2D6FBC}"/>
              </a:ext>
            </a:extLst>
          </p:cNvPr>
          <p:cNvSpPr/>
          <p:nvPr/>
        </p:nvSpPr>
        <p:spPr>
          <a:xfrm>
            <a:off x="1006713" y="4357670"/>
            <a:ext cx="1138981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Alpes (04)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E5D5A111-4333-D5C1-4388-8E2625001F76}"/>
              </a:ext>
            </a:extLst>
          </p:cNvPr>
          <p:cNvSpPr/>
          <p:nvPr/>
        </p:nvSpPr>
        <p:spPr>
          <a:xfrm>
            <a:off x="1006713" y="2878168"/>
            <a:ext cx="1138981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Provence (13)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9DC0A9E-AEEF-5F81-89C0-14748AAC8202}"/>
              </a:ext>
            </a:extLst>
          </p:cNvPr>
          <p:cNvGrpSpPr/>
          <p:nvPr/>
        </p:nvGrpSpPr>
        <p:grpSpPr>
          <a:xfrm>
            <a:off x="2615757" y="1563558"/>
            <a:ext cx="1734946" cy="731112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E6F27694-B64C-5EB6-99FD-5F10256ABEF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BCFE0F6C-504B-6651-0903-92E9AD05C2A3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CHAMBON Claire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CTR-C DAP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06 99 71 75 61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4"/>
                </a:rPr>
                <a:t>cchambon@mediterranee.fff.fr  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DBD010CA-BECE-67AD-DECC-8BA743FEBF67}"/>
              </a:ext>
            </a:extLst>
          </p:cNvPr>
          <p:cNvGrpSpPr/>
          <p:nvPr/>
        </p:nvGrpSpPr>
        <p:grpSpPr>
          <a:xfrm>
            <a:off x="2570337" y="2575336"/>
            <a:ext cx="1841930" cy="955775"/>
            <a:chOff x="2916942" y="1425632"/>
            <a:chExt cx="2373512" cy="1752997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D4859573-A3E5-CD6E-5F0C-81D46CC7896D}"/>
                </a:ext>
              </a:extLst>
            </p:cNvPr>
            <p:cNvSpPr/>
            <p:nvPr/>
          </p:nvSpPr>
          <p:spPr>
            <a:xfrm>
              <a:off x="3023253" y="1562940"/>
              <a:ext cx="2267201" cy="1615689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551BEA0A-8895-3092-6DC2-3E9EF644559C}"/>
                </a:ext>
              </a:extLst>
            </p:cNvPr>
            <p:cNvSpPr/>
            <p:nvPr/>
          </p:nvSpPr>
          <p:spPr>
            <a:xfrm>
              <a:off x="2916942" y="1425632"/>
              <a:ext cx="2267201" cy="158088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LECOEUR Julien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RICHARD Stéphane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DAP PROVENCE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20 69 06 44 / 06 08 72 81 80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5"/>
                </a:rPr>
                <a:t>jlecoeur@provence.fff.fr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6"/>
                </a:rPr>
                <a:t>srichard@provence.fff.fr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8046781F-3BD9-9B23-F2B4-CADC728EBB03}"/>
              </a:ext>
            </a:extLst>
          </p:cNvPr>
          <p:cNvGrpSpPr/>
          <p:nvPr/>
        </p:nvGrpSpPr>
        <p:grpSpPr>
          <a:xfrm>
            <a:off x="2615757" y="4227094"/>
            <a:ext cx="1734946" cy="731112"/>
            <a:chOff x="2916942" y="2009276"/>
            <a:chExt cx="2373512" cy="1169353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A5A5E87A-294D-CD9C-72CC-65CB962D746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E8D5CD2F-ABC3-11FE-A07C-228EE1BCDE2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ABRACHY Laurent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ALPES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06 84 33 13 47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7"/>
                </a:rPr>
                <a:t>labrachy@alpes.fff.fr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2157A97D-7DB0-B049-00F8-49C7BCA7BAE3}"/>
              </a:ext>
            </a:extLst>
          </p:cNvPr>
          <p:cNvGrpSpPr/>
          <p:nvPr/>
        </p:nvGrpSpPr>
        <p:grpSpPr>
          <a:xfrm>
            <a:off x="2554193" y="5708638"/>
            <a:ext cx="1858074" cy="731112"/>
            <a:chOff x="2748495" y="2009276"/>
            <a:chExt cx="2541959" cy="1169353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D48B15D2-5F61-6C21-B8C1-E30C57D803AB}"/>
                </a:ext>
              </a:extLst>
            </p:cNvPr>
            <p:cNvSpPr/>
            <p:nvPr/>
          </p:nvSpPr>
          <p:spPr>
            <a:xfrm>
              <a:off x="2863788" y="2096363"/>
              <a:ext cx="2426666" cy="1082266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E90444CC-E288-A482-32A2-79BA8E1546A1}"/>
                </a:ext>
              </a:extLst>
            </p:cNvPr>
            <p:cNvSpPr/>
            <p:nvPr/>
          </p:nvSpPr>
          <p:spPr>
            <a:xfrm>
              <a:off x="2748495" y="2009276"/>
              <a:ext cx="2435648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BEN SALAH Mounir 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GRAND VAUCLUSE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06 73 86 35 51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8"/>
                </a:rPr>
                <a:t>mbensalah@grandvaucluse.fff.fr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1F42147F-C4F1-03C8-C675-419401AAB50D}"/>
              </a:ext>
            </a:extLst>
          </p:cNvPr>
          <p:cNvGrpSpPr/>
          <p:nvPr/>
        </p:nvGrpSpPr>
        <p:grpSpPr>
          <a:xfrm>
            <a:off x="4825410" y="2746266"/>
            <a:ext cx="1734946" cy="731112"/>
            <a:chOff x="2916942" y="2009276"/>
            <a:chExt cx="2373512" cy="1169353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24FC225E-BE57-8E2A-B933-545467051E9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D31957BF-99A9-64DF-72B9-D3E7896549C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MUNOT Sabine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rPr>
                <a:t>04 91 99 68 36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  <a:hlinkClick r:id="rId9"/>
                </a:rPr>
                <a:t>ce.eps13-2@ac-aix-marseille.fr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C40931BD-6BC6-7E49-D18A-58FCB6F1DA5B}"/>
              </a:ext>
            </a:extLst>
          </p:cNvPr>
          <p:cNvGrpSpPr/>
          <p:nvPr/>
        </p:nvGrpSpPr>
        <p:grpSpPr>
          <a:xfrm>
            <a:off x="4757986" y="3806407"/>
            <a:ext cx="1886020" cy="731112"/>
            <a:chOff x="2710264" y="2009276"/>
            <a:chExt cx="2580190" cy="1169353"/>
          </a:xfrm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70D4B684-C0E0-426F-6B70-10E158ABFE48}"/>
                </a:ext>
              </a:extLst>
            </p:cNvPr>
            <p:cNvSpPr/>
            <p:nvPr/>
          </p:nvSpPr>
          <p:spPr>
            <a:xfrm>
              <a:off x="2826664" y="2096363"/>
              <a:ext cx="2463790" cy="1082266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6CA60314-4415-E5D8-68D8-A9FD41C713D9}"/>
                </a:ext>
              </a:extLst>
            </p:cNvPr>
            <p:cNvSpPr/>
            <p:nvPr/>
          </p:nvSpPr>
          <p:spPr>
            <a:xfrm>
              <a:off x="2710264" y="2009276"/>
              <a:ext cx="2473881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LECOMTE Olivier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06 45 91 42 77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0"/>
                </a:rPr>
                <a:t>olivier.lecomte@ac-aix-marseille.fr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7DF9FD26-FF7B-FA48-CE27-42B1CFC454A0}"/>
              </a:ext>
            </a:extLst>
          </p:cNvPr>
          <p:cNvGrpSpPr/>
          <p:nvPr/>
        </p:nvGrpSpPr>
        <p:grpSpPr>
          <a:xfrm>
            <a:off x="4751170" y="4610835"/>
            <a:ext cx="1899652" cy="731112"/>
            <a:chOff x="2916942" y="2009276"/>
            <a:chExt cx="2373512" cy="1169353"/>
          </a:xfrm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1E7F9428-12D9-15B4-B29D-12526835ECC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00F882E0-0A7B-F5C9-7041-53787C0A84B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FOURNIER Hélène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06 29 96 74 27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1"/>
                </a:rPr>
                <a:t>ce.cpdeps04@ac-aix-marseille.fr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86F07DDC-4B11-8DF7-7119-6BCFDF0E8B8A}"/>
              </a:ext>
            </a:extLst>
          </p:cNvPr>
          <p:cNvGrpSpPr/>
          <p:nvPr/>
        </p:nvGrpSpPr>
        <p:grpSpPr>
          <a:xfrm>
            <a:off x="4723456" y="5705879"/>
            <a:ext cx="1955081" cy="731112"/>
            <a:chOff x="2916942" y="2009276"/>
            <a:chExt cx="2373512" cy="1169353"/>
          </a:xfrm>
        </p:grpSpPr>
        <p:sp>
          <p:nvSpPr>
            <p:cNvPr id="56" name="Rectangle : coins arrondis 55">
              <a:extLst>
                <a:ext uri="{FF2B5EF4-FFF2-40B4-BE49-F238E27FC236}">
                  <a16:creationId xmlns:a16="http://schemas.microsoft.com/office/drawing/2014/main" id="{9272070B-767B-BFA3-10C5-7B414B727E1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7" name="Rectangle : coins arrondis 56">
              <a:extLst>
                <a:ext uri="{FF2B5EF4-FFF2-40B4-BE49-F238E27FC236}">
                  <a16:creationId xmlns:a16="http://schemas.microsoft.com/office/drawing/2014/main" id="{F56C9D25-746A-0D96-9051-8696B33F8BB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POLETTO Marco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04 90 27 76 05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2"/>
                </a:rPr>
                <a:t>marco.poletto@ac-aix-marseille.fr</a:t>
              </a: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4"/>
                </a:rPr>
                <a:t> 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317E0CE3-0869-5ECA-D590-A768339BD535}"/>
              </a:ext>
            </a:extLst>
          </p:cNvPr>
          <p:cNvGrpSpPr/>
          <p:nvPr/>
        </p:nvGrpSpPr>
        <p:grpSpPr>
          <a:xfrm>
            <a:off x="7112773" y="2746266"/>
            <a:ext cx="1773046" cy="731112"/>
            <a:chOff x="2916942" y="2009276"/>
            <a:chExt cx="2373512" cy="1169353"/>
          </a:xfrm>
        </p:grpSpPr>
        <p:sp>
          <p:nvSpPr>
            <p:cNvPr id="74" name="Rectangle : coins arrondis 73">
              <a:extLst>
                <a:ext uri="{FF2B5EF4-FFF2-40B4-BE49-F238E27FC236}">
                  <a16:creationId xmlns:a16="http://schemas.microsoft.com/office/drawing/2014/main" id="{E5C1C4CA-F9C8-0BEC-70D3-AA72C433333F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449A1CBE-FB55-4DC6-02F9-6F22D60C1F4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JANNEZ Sylvaine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Déléguée USEP 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13"/>
                </a:rPr>
                <a:t>usep13@usep.org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82A14DEF-F1FE-F577-22EA-9A499996CBDD}"/>
              </a:ext>
            </a:extLst>
          </p:cNvPr>
          <p:cNvGrpSpPr/>
          <p:nvPr/>
        </p:nvGrpSpPr>
        <p:grpSpPr>
          <a:xfrm>
            <a:off x="7112773" y="4191474"/>
            <a:ext cx="1722185" cy="731112"/>
            <a:chOff x="2916942" y="2009276"/>
            <a:chExt cx="2373512" cy="1169353"/>
          </a:xfrm>
        </p:grpSpPr>
        <p:sp>
          <p:nvSpPr>
            <p:cNvPr id="83" name="Rectangle : coins arrondis 82">
              <a:extLst>
                <a:ext uri="{FF2B5EF4-FFF2-40B4-BE49-F238E27FC236}">
                  <a16:creationId xmlns:a16="http://schemas.microsoft.com/office/drawing/2014/main" id="{6CB42C1A-3E05-0B58-358A-C45CC35AB002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" name="Rectangle : coins arrondis 83">
              <a:extLst>
                <a:ext uri="{FF2B5EF4-FFF2-40B4-BE49-F238E27FC236}">
                  <a16:creationId xmlns:a16="http://schemas.microsoft.com/office/drawing/2014/main" id="{6F45FBCE-0AB3-12F4-CCE5-9FF87446111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LEBRAS </a:t>
              </a:r>
              <a:r>
                <a:rPr kumimoji="0" lang="fr-FR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Lineke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Déléguée USEP 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14"/>
                </a:rPr>
                <a:t>usep04@usep.org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88" name="Groupe 87">
            <a:extLst>
              <a:ext uri="{FF2B5EF4-FFF2-40B4-BE49-F238E27FC236}">
                <a16:creationId xmlns:a16="http://schemas.microsoft.com/office/drawing/2014/main" id="{0EC43CC4-414D-3083-1B3C-12C06F1C3D51}"/>
              </a:ext>
            </a:extLst>
          </p:cNvPr>
          <p:cNvGrpSpPr/>
          <p:nvPr/>
        </p:nvGrpSpPr>
        <p:grpSpPr>
          <a:xfrm>
            <a:off x="7150873" y="5733103"/>
            <a:ext cx="1734946" cy="731112"/>
            <a:chOff x="2916942" y="2009276"/>
            <a:chExt cx="2373512" cy="1169353"/>
          </a:xfrm>
        </p:grpSpPr>
        <p:sp>
          <p:nvSpPr>
            <p:cNvPr id="89" name="Rectangle : coins arrondis 88">
              <a:extLst>
                <a:ext uri="{FF2B5EF4-FFF2-40B4-BE49-F238E27FC236}">
                  <a16:creationId xmlns:a16="http://schemas.microsoft.com/office/drawing/2014/main" id="{7C7A3013-4D23-1F21-7C2E-8A781902C12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0435B033-BEE5-14D6-2B82-93C4E603880D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VIOLETTE Pierre-Arnaud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cs typeface="Times New Roman" panose="02020603050405020304" pitchFamily="18" charset="0"/>
                  <a:hlinkClick r:id="rId15"/>
                </a:rPr>
                <a:t>usep84@usep.org</a:t>
              </a:r>
              <a:endParaRPr lang="fr-FR" sz="800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87268680-6CBB-08E8-2549-F8AEFCEF4829}"/>
              </a:ext>
            </a:extLst>
          </p:cNvPr>
          <p:cNvGrpSpPr/>
          <p:nvPr/>
        </p:nvGrpSpPr>
        <p:grpSpPr>
          <a:xfrm>
            <a:off x="7112773" y="1586798"/>
            <a:ext cx="1734946" cy="731112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3671E095-D7F1-A5CC-716A-2983F0C4076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70AD0356-625A-0527-6426-DFBDE0D83BE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LORIMIER Sophie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Déléguée USEP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06 75 74 96 04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6"/>
                </a:rPr>
                <a:t>usep.paca@gmail.com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9F594FA2-3393-7D13-AEC5-C0CBD2A281D2}"/>
              </a:ext>
            </a:extLst>
          </p:cNvPr>
          <p:cNvGrpSpPr/>
          <p:nvPr/>
        </p:nvGrpSpPr>
        <p:grpSpPr>
          <a:xfrm>
            <a:off x="9167775" y="1586798"/>
            <a:ext cx="1734946" cy="731112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03AF432C-993E-F8AF-72EF-67624ABE6029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ACC20377-2219-0711-3CDE-D51AF943647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BIANCHI Julien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06 74 75 08 10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7"/>
                </a:rPr>
                <a:t>j-bianchi@ugsel.org 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A1468554-7532-5228-8859-C65789D07115}"/>
              </a:ext>
            </a:extLst>
          </p:cNvPr>
          <p:cNvGrpSpPr/>
          <p:nvPr/>
        </p:nvGrpSpPr>
        <p:grpSpPr>
          <a:xfrm>
            <a:off x="4723456" y="1560799"/>
            <a:ext cx="1955081" cy="731112"/>
            <a:chOff x="2916942" y="2009276"/>
            <a:chExt cx="2373512" cy="1169353"/>
          </a:xfrm>
        </p:grpSpPr>
        <p:sp>
          <p:nvSpPr>
            <p:cNvPr id="98" name="Rectangle : coins arrondis 97">
              <a:extLst>
                <a:ext uri="{FF2B5EF4-FFF2-40B4-BE49-F238E27FC236}">
                  <a16:creationId xmlns:a16="http://schemas.microsoft.com/office/drawing/2014/main" id="{03C02AE7-709A-2687-A7A6-4A1A7FDEC60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8C211743-B403-A766-FD25-90306401C11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POLETTO Marco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04 90 27 76 05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2"/>
                </a:rPr>
                <a:t>marco.poletto@ac-aix-marseille.fr</a:t>
              </a: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4"/>
                </a:rPr>
                <a:t> 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101" name="Rectangle : coins arrondis 100">
            <a:extLst>
              <a:ext uri="{FF2B5EF4-FFF2-40B4-BE49-F238E27FC236}">
                <a16:creationId xmlns:a16="http://schemas.microsoft.com/office/drawing/2014/main" id="{D61DD8E7-616F-64BE-F6D7-FE2ECB37A257}"/>
              </a:ext>
            </a:extLst>
          </p:cNvPr>
          <p:cNvSpPr/>
          <p:nvPr/>
        </p:nvSpPr>
        <p:spPr>
          <a:xfrm>
            <a:off x="2057400" y="250235"/>
            <a:ext cx="9296400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D’AIX-MARSEILLE - LIGUE MÉDITERRANÉE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pic>
        <p:nvPicPr>
          <p:cNvPr id="23" name="Image 22" descr="Une image contenant logo, cercle, Emblème, texte&#10;&#10;Description générée automatiquement">
            <a:hlinkClick r:id="rId18"/>
            <a:extLst>
              <a:ext uri="{FF2B5EF4-FFF2-40B4-BE49-F238E27FC236}">
                <a16:creationId xmlns:a16="http://schemas.microsoft.com/office/drawing/2014/main" id="{9C4B296A-627F-A6B1-FD8B-EC4C918FF4F7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l="34191" t="22222" r="34743" b="21568"/>
          <a:stretch/>
        </p:blipFill>
        <p:spPr>
          <a:xfrm>
            <a:off x="10732168" y="20749"/>
            <a:ext cx="1005875" cy="1023731"/>
          </a:xfrm>
          <a:prstGeom prst="rect">
            <a:avLst/>
          </a:prstGeom>
        </p:spPr>
      </p:pic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62CDDAF8-00AF-5825-47CD-BA0BFC8735A1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F6764C9A-8D70-D831-CCB8-222B1622CC75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FDF37F6-4218-2FC8-BE4E-4A5687875B62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Bouton d’action : accueil 169">
            <a:hlinkClick r:id="rId20" action="ppaction://hlinksldjump" highlightClick="1"/>
            <a:extLst>
              <a:ext uri="{FF2B5EF4-FFF2-40B4-BE49-F238E27FC236}">
                <a16:creationId xmlns:a16="http://schemas.microsoft.com/office/drawing/2014/main" id="{EF09CFA3-2786-1CB0-1AE9-2EF4F75E9532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75456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42115-306A-5BE6-6935-6F3D6A2D7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C523043-9D6B-6997-5772-1CE885CD46B1}"/>
              </a:ext>
            </a:extLst>
          </p:cNvPr>
          <p:cNvSpPr/>
          <p:nvPr/>
        </p:nvSpPr>
        <p:spPr>
          <a:xfrm>
            <a:off x="292237" y="6274401"/>
            <a:ext cx="545963" cy="500064"/>
          </a:xfrm>
          <a:prstGeom prst="roundRect">
            <a:avLst>
              <a:gd name="adj" fmla="val 50000"/>
            </a:avLst>
          </a:prstGeom>
          <a:solidFill>
            <a:srgbClr val="142B6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5103F55-3460-3D30-C2F3-D167533A0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CBC4506A-3307-3E70-0DB7-372EA7849DDE}"/>
              </a:ext>
            </a:extLst>
          </p:cNvPr>
          <p:cNvSpPr/>
          <p:nvPr/>
        </p:nvSpPr>
        <p:spPr>
          <a:xfrm>
            <a:off x="437925" y="1654462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9E01844-8046-F0DD-5B4E-34A8CD4E113E}"/>
              </a:ext>
            </a:extLst>
          </p:cNvPr>
          <p:cNvSpPr/>
          <p:nvPr/>
        </p:nvSpPr>
        <p:spPr>
          <a:xfrm>
            <a:off x="3007356" y="928224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20050110-0AF6-D5E8-141B-5F0E71359C59}"/>
              </a:ext>
            </a:extLst>
          </p:cNvPr>
          <p:cNvSpPr/>
          <p:nvPr/>
        </p:nvSpPr>
        <p:spPr>
          <a:xfrm>
            <a:off x="5225122" y="928224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1C6CD12F-3C9B-E4A8-7DA2-F6EDC9B30E53}"/>
              </a:ext>
            </a:extLst>
          </p:cNvPr>
          <p:cNvSpPr/>
          <p:nvPr/>
        </p:nvSpPr>
        <p:spPr>
          <a:xfrm>
            <a:off x="7504372" y="928224"/>
            <a:ext cx="951748" cy="359698"/>
          </a:xfrm>
          <a:prstGeom prst="roundRect">
            <a:avLst/>
          </a:prstGeom>
          <a:solidFill>
            <a:srgbClr val="0AB45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USEP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C2E44422-7297-6ACB-62C2-EF196C269D48}"/>
              </a:ext>
            </a:extLst>
          </p:cNvPr>
          <p:cNvSpPr/>
          <p:nvPr/>
        </p:nvSpPr>
        <p:spPr>
          <a:xfrm>
            <a:off x="9644558" y="948366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1F073830-5ECB-BF5F-7087-795E54C65D68}"/>
              </a:ext>
            </a:extLst>
          </p:cNvPr>
          <p:cNvSpPr/>
          <p:nvPr/>
        </p:nvSpPr>
        <p:spPr>
          <a:xfrm rot="16200000">
            <a:off x="-1410482" y="4299889"/>
            <a:ext cx="3806430" cy="304553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FFD92A96-21FA-9549-8C25-4ACE5B1BFBAB}"/>
              </a:ext>
            </a:extLst>
          </p:cNvPr>
          <p:cNvSpPr/>
          <p:nvPr/>
        </p:nvSpPr>
        <p:spPr>
          <a:xfrm>
            <a:off x="1006712" y="3189680"/>
            <a:ext cx="1138981" cy="5089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Côte d’Azur (06)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9AF574A9-B9B3-1B0B-8ADE-555D2925E3D0}"/>
              </a:ext>
            </a:extLst>
          </p:cNvPr>
          <p:cNvSpPr/>
          <p:nvPr/>
        </p:nvSpPr>
        <p:spPr>
          <a:xfrm>
            <a:off x="1006712" y="5195135"/>
            <a:ext cx="1138981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Var (83)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7307DFC-B23E-43AA-DC68-8C9409591D19}"/>
              </a:ext>
            </a:extLst>
          </p:cNvPr>
          <p:cNvGrpSpPr/>
          <p:nvPr/>
        </p:nvGrpSpPr>
        <p:grpSpPr>
          <a:xfrm>
            <a:off x="2615757" y="1563558"/>
            <a:ext cx="1734946" cy="731112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8F70BBD0-90AB-2540-3835-4ED7DB86064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650EA9C8-A2DA-00B2-3064-FD566D99C69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CHAMBON Claire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CTR DAP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06 99 71 75 61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2"/>
                </a:rPr>
                <a:t>cchambon@mediterranee.fff.fr  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BF795CC8-6E6A-064D-0BC6-48934B52667C}"/>
              </a:ext>
            </a:extLst>
          </p:cNvPr>
          <p:cNvGrpSpPr/>
          <p:nvPr/>
        </p:nvGrpSpPr>
        <p:grpSpPr>
          <a:xfrm>
            <a:off x="2615757" y="3078622"/>
            <a:ext cx="1734946" cy="731112"/>
            <a:chOff x="2916942" y="2009276"/>
            <a:chExt cx="2373512" cy="1169353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7E5F22ED-4AA2-7281-AC48-86CDB7D340EF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C6F50FB0-4107-E69A-A11C-66713C597A33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DUPONT Christophe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DAP COTE D’AZUR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06 25 13 42 60 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3"/>
                </a:rPr>
                <a:t>cdupont@cotedazur.fff.fr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16E6F89B-7C97-E630-F292-D984E60B335D}"/>
              </a:ext>
            </a:extLst>
          </p:cNvPr>
          <p:cNvGrpSpPr/>
          <p:nvPr/>
        </p:nvGrpSpPr>
        <p:grpSpPr>
          <a:xfrm>
            <a:off x="4811024" y="3078622"/>
            <a:ext cx="1734946" cy="731112"/>
            <a:chOff x="2916942" y="2009276"/>
            <a:chExt cx="2373512" cy="1169353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8B4B8FDC-BF98-C88E-CDAC-BA34D699D48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08895FA8-1C0D-7ECA-5250-5547F8C66955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KOPTEFF Nicolas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06 58 91 77 78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4"/>
                </a:rPr>
                <a:t>nicolas.kopteff@ac-nice.fr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5761A1B2-A6BF-E221-CDF3-B0407D3C6C89}"/>
              </a:ext>
            </a:extLst>
          </p:cNvPr>
          <p:cNvGrpSpPr/>
          <p:nvPr/>
        </p:nvGrpSpPr>
        <p:grpSpPr>
          <a:xfrm>
            <a:off x="4781691" y="4673699"/>
            <a:ext cx="1886020" cy="731112"/>
            <a:chOff x="2710264" y="2009276"/>
            <a:chExt cx="2580190" cy="1169353"/>
          </a:xfrm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A5092897-232B-448B-9B10-5884F791901F}"/>
                </a:ext>
              </a:extLst>
            </p:cNvPr>
            <p:cNvSpPr/>
            <p:nvPr/>
          </p:nvSpPr>
          <p:spPr>
            <a:xfrm>
              <a:off x="2826664" y="2096363"/>
              <a:ext cx="2463790" cy="1082266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6D8C43CE-2D24-EECC-4C79-93617F8BD029}"/>
                </a:ext>
              </a:extLst>
            </p:cNvPr>
            <p:cNvSpPr/>
            <p:nvPr/>
          </p:nvSpPr>
          <p:spPr>
            <a:xfrm>
              <a:off x="2710264" y="2009276"/>
              <a:ext cx="2473881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AUBE Nadine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04 94 09 55 73 – 06 66 07 98 60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5"/>
                </a:rPr>
                <a:t>nadine.aube@ac-nice.fr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7FBAD139-FE71-A19C-18E7-9BF01CF4152B}"/>
              </a:ext>
            </a:extLst>
          </p:cNvPr>
          <p:cNvGrpSpPr/>
          <p:nvPr/>
        </p:nvGrpSpPr>
        <p:grpSpPr>
          <a:xfrm>
            <a:off x="4774875" y="5478127"/>
            <a:ext cx="1899652" cy="731112"/>
            <a:chOff x="2916942" y="2009276"/>
            <a:chExt cx="2373512" cy="1169353"/>
          </a:xfrm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64EF4510-46EC-A52A-2FC5-9BCE8C69D9B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7543018F-CD50-24A7-1FD4-E9C59B23FE7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ESTRELLA Jean Pierre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04 94 09 55 73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6"/>
                </a:rPr>
                <a:t>jean-pierre.estrella@ac-nice.fr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FFC18392-9DB6-5230-38A1-4C3DEDB7F599}"/>
              </a:ext>
            </a:extLst>
          </p:cNvPr>
          <p:cNvGrpSpPr/>
          <p:nvPr/>
        </p:nvGrpSpPr>
        <p:grpSpPr>
          <a:xfrm>
            <a:off x="7112773" y="3063444"/>
            <a:ext cx="1734946" cy="731112"/>
            <a:chOff x="2916942" y="2009276"/>
            <a:chExt cx="2373512" cy="1169353"/>
          </a:xfrm>
        </p:grpSpPr>
        <p:sp>
          <p:nvSpPr>
            <p:cNvPr id="74" name="Rectangle : coins arrondis 73">
              <a:extLst>
                <a:ext uri="{FF2B5EF4-FFF2-40B4-BE49-F238E27FC236}">
                  <a16:creationId xmlns:a16="http://schemas.microsoft.com/office/drawing/2014/main" id="{80DAF839-BC70-34E1-EF96-D304CB46336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007CD72B-2809-EF13-326D-99976C0B62E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Lucas </a:t>
              </a:r>
              <a:r>
                <a:rPr kumimoji="0" lang="fr-FR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pHILIPPE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7"/>
                </a:rPr>
                <a:t>usep06@usep.org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5604B774-C65A-3B3A-4192-B8CD85F6390E}"/>
              </a:ext>
            </a:extLst>
          </p:cNvPr>
          <p:cNvGrpSpPr/>
          <p:nvPr/>
        </p:nvGrpSpPr>
        <p:grpSpPr>
          <a:xfrm>
            <a:off x="7151628" y="5009428"/>
            <a:ext cx="1657237" cy="731112"/>
            <a:chOff x="2916942" y="2009276"/>
            <a:chExt cx="2373512" cy="1169353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23167FEC-63C4-CEB1-4F22-037829AF254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68450C43-4D43-4E80-9E67-24439FD59F35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00" b="1" dirty="0">
                  <a:solidFill>
                    <a:srgbClr val="00B050"/>
                  </a:solidFill>
                  <a:latin typeface="Arial" panose="020B0604020202020204"/>
                  <a:cs typeface="Times New Roman" panose="02020603050405020304" pitchFamily="18" charset="0"/>
                </a:rPr>
                <a:t>NAZE Justine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00" b="1" dirty="0">
                  <a:solidFill>
                    <a:srgbClr val="00B050"/>
                  </a:solidFill>
                  <a:latin typeface="Arial" panose="020B0604020202020204"/>
                  <a:cs typeface="Times New Roman" panose="02020603050405020304" pitchFamily="18" charset="0"/>
                </a:rPr>
                <a:t>Déléguée</a:t>
              </a: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8"/>
                </a:rPr>
                <a:t>usep83@usep.org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E438ABD8-2A72-F8E5-EAB1-F8EF09D1B45B}"/>
              </a:ext>
            </a:extLst>
          </p:cNvPr>
          <p:cNvGrpSpPr/>
          <p:nvPr/>
        </p:nvGrpSpPr>
        <p:grpSpPr>
          <a:xfrm>
            <a:off x="7112773" y="1586798"/>
            <a:ext cx="1734946" cy="731112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222BD5D5-4906-5CEA-2C94-0E81D1E318F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B3C2E50A-9167-25D2-E71C-4CC543FCF7E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BASACCO Marc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Président USEP 83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06 77 71 27 31 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  <a:hlinkClick r:id="rId9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00" dirty="0">
                  <a:solidFill>
                    <a:srgbClr val="000000"/>
                  </a:solidFill>
                  <a:latin typeface="Arial" panose="020B0604020202020204"/>
                  <a:hlinkClick r:id="rId10"/>
                </a:rPr>
                <a:t>presidence-usep83@usep.org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9A526120-E0C3-9039-7500-89AD8A3D5135}"/>
              </a:ext>
            </a:extLst>
          </p:cNvPr>
          <p:cNvGrpSpPr/>
          <p:nvPr/>
        </p:nvGrpSpPr>
        <p:grpSpPr>
          <a:xfrm>
            <a:off x="9291814" y="1608461"/>
            <a:ext cx="1734946" cy="731112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B8CE632C-96F8-008D-1DE6-70083FB1EA7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17DF2C23-C669-A0FB-09C1-E7336AEE08C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BIANCHI Julien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06 74 75 08 10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1"/>
                </a:rPr>
                <a:t>j-bianchi@ugsel.org 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27B12FA7-5FB0-49E6-F876-86EE100F8BF0}"/>
              </a:ext>
            </a:extLst>
          </p:cNvPr>
          <p:cNvGrpSpPr/>
          <p:nvPr/>
        </p:nvGrpSpPr>
        <p:grpSpPr>
          <a:xfrm>
            <a:off x="4723456" y="1560799"/>
            <a:ext cx="1955081" cy="731112"/>
            <a:chOff x="2916942" y="2009276"/>
            <a:chExt cx="2373512" cy="1169353"/>
          </a:xfrm>
        </p:grpSpPr>
        <p:sp>
          <p:nvSpPr>
            <p:cNvPr id="98" name="Rectangle : coins arrondis 97">
              <a:extLst>
                <a:ext uri="{FF2B5EF4-FFF2-40B4-BE49-F238E27FC236}">
                  <a16:creationId xmlns:a16="http://schemas.microsoft.com/office/drawing/2014/main" id="{CC6F8C90-752A-5135-2FC5-F1B61DD1BD0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F8868630-43A9-1EA0-74C5-D888EFC769A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RIGOTTARD Didier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IA IPR EPS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04 93 53 71 56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2"/>
                </a:rPr>
                <a:t>didier.rigottard@ac-nice.fr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1" name="Rectangle : coins arrondis 100">
            <a:extLst>
              <a:ext uri="{FF2B5EF4-FFF2-40B4-BE49-F238E27FC236}">
                <a16:creationId xmlns:a16="http://schemas.microsoft.com/office/drawing/2014/main" id="{091011ED-4CB9-B672-2B87-24349A948770}"/>
              </a:ext>
            </a:extLst>
          </p:cNvPr>
          <p:cNvSpPr/>
          <p:nvPr/>
        </p:nvSpPr>
        <p:spPr>
          <a:xfrm>
            <a:off x="2057400" y="250235"/>
            <a:ext cx="9296400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DE NICE - LIGUE MÉDITERRANÉE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pic>
        <p:nvPicPr>
          <p:cNvPr id="23" name="Image 22" descr="Une image contenant logo, cercle, Emblème, texte&#10;&#10;Description générée automatiquement">
            <a:hlinkClick r:id="rId13"/>
            <a:extLst>
              <a:ext uri="{FF2B5EF4-FFF2-40B4-BE49-F238E27FC236}">
                <a16:creationId xmlns:a16="http://schemas.microsoft.com/office/drawing/2014/main" id="{1D1C458A-E4BF-1366-0E5C-8C59A272CE22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34191" t="22222" r="34743" b="21568"/>
          <a:stretch/>
        </p:blipFill>
        <p:spPr>
          <a:xfrm>
            <a:off x="10732168" y="20749"/>
            <a:ext cx="1005875" cy="1023731"/>
          </a:xfrm>
          <a:prstGeom prst="rect">
            <a:avLst/>
          </a:prstGeom>
        </p:spPr>
      </p:pic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3997BE53-2A7B-0B7F-1592-8894A2A07F8A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18ADFD8-A205-520D-3E85-4CA6E23D2D08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B1914484-52E2-F172-F91A-FFF02D66BDAF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Image 4" descr="Une image contenant texte, Police, logo, Graphique&#10;&#10;Description générée automatiquement">
            <a:hlinkClick r:id="rId15"/>
            <a:extLst>
              <a:ext uri="{FF2B5EF4-FFF2-40B4-BE49-F238E27FC236}">
                <a16:creationId xmlns:a16="http://schemas.microsoft.com/office/drawing/2014/main" id="{D1D0C10F-DB54-7EC8-AF84-05B3E1774C3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2284" y="403715"/>
            <a:ext cx="913571" cy="91966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4C1A69C5-21F9-7577-8490-5FB37F40BFF2}"/>
              </a:ext>
            </a:extLst>
          </p:cNvPr>
          <p:cNvGrpSpPr/>
          <p:nvPr/>
        </p:nvGrpSpPr>
        <p:grpSpPr>
          <a:xfrm>
            <a:off x="2576902" y="5009428"/>
            <a:ext cx="1734946" cy="731112"/>
            <a:chOff x="2916942" y="2009276"/>
            <a:chExt cx="2373512" cy="11693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9FFFAFA-51F8-E971-A570-9D6D2AD53D9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5DC20DF-ADB3-ADD7-0A75-E79E69AB8CA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DOUNGOUMA FOKY Nalia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DAP VAR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06 67 44 10 37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7"/>
                </a:rPr>
                <a:t>ndougoumafoky@var.fff.fr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Bouton d’action : accueil 169">
            <a:hlinkClick r:id="rId18" action="ppaction://hlinksldjump" highlightClick="1"/>
            <a:extLst>
              <a:ext uri="{FF2B5EF4-FFF2-40B4-BE49-F238E27FC236}">
                <a16:creationId xmlns:a16="http://schemas.microsoft.com/office/drawing/2014/main" id="{91509FE7-C08D-4B79-3539-AC2082290CD6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34585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AEA65-FA99-A4A7-F516-E74BED551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 descr="Une image contenant texte, Police, logo, capture d’écran&#10;&#10;Description générée automatiquement">
            <a:hlinkClick r:id="rId2"/>
            <a:extLst>
              <a:ext uri="{FF2B5EF4-FFF2-40B4-BE49-F238E27FC236}">
                <a16:creationId xmlns:a16="http://schemas.microsoft.com/office/drawing/2014/main" id="{51C4E3AF-821A-E446-15E5-C85FF69969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285" y="411515"/>
            <a:ext cx="1256962" cy="92177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9039C8E-AAB9-D612-86BE-307241593C6A}"/>
              </a:ext>
            </a:extLst>
          </p:cNvPr>
          <p:cNvSpPr/>
          <p:nvPr/>
        </p:nvSpPr>
        <p:spPr>
          <a:xfrm>
            <a:off x="281969" y="5966875"/>
            <a:ext cx="545963" cy="500064"/>
          </a:xfrm>
          <a:prstGeom prst="roundRect">
            <a:avLst>
              <a:gd name="adj" fmla="val 50000"/>
            </a:avLst>
          </a:prstGeom>
          <a:solidFill>
            <a:srgbClr val="142B6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FBC772A-1250-FCD9-D923-EBB89EE96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1318C076-3438-AF40-682D-542F0F0BE398}"/>
              </a:ext>
            </a:extLst>
          </p:cNvPr>
          <p:cNvSpPr/>
          <p:nvPr/>
        </p:nvSpPr>
        <p:spPr>
          <a:xfrm>
            <a:off x="384083" y="1827300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RÉGIONAUX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63865FEA-70D3-C924-9A14-4912BC628320}"/>
              </a:ext>
            </a:extLst>
          </p:cNvPr>
          <p:cNvSpPr/>
          <p:nvPr/>
        </p:nvSpPr>
        <p:spPr>
          <a:xfrm>
            <a:off x="2909472" y="94389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993DB58-379F-2E86-59F1-1F723A52C890}"/>
              </a:ext>
            </a:extLst>
          </p:cNvPr>
          <p:cNvSpPr/>
          <p:nvPr/>
        </p:nvSpPr>
        <p:spPr>
          <a:xfrm>
            <a:off x="5262779" y="948366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750FDD9B-0EE4-40B1-77AE-6EAC19FCD26C}"/>
              </a:ext>
            </a:extLst>
          </p:cNvPr>
          <p:cNvSpPr/>
          <p:nvPr/>
        </p:nvSpPr>
        <p:spPr>
          <a:xfrm>
            <a:off x="7544193" y="943898"/>
            <a:ext cx="951748" cy="359698"/>
          </a:xfrm>
          <a:prstGeom prst="roundRect">
            <a:avLst/>
          </a:prstGeom>
          <a:solidFill>
            <a:srgbClr val="0AB45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USEP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A122E931-9739-CE27-ECDC-AAE12C6EC941}"/>
              </a:ext>
            </a:extLst>
          </p:cNvPr>
          <p:cNvSpPr/>
          <p:nvPr/>
        </p:nvSpPr>
        <p:spPr>
          <a:xfrm>
            <a:off x="9773925" y="952272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596FAF16-3EF2-EB21-0252-C474063219A0}"/>
              </a:ext>
            </a:extLst>
          </p:cNvPr>
          <p:cNvSpPr/>
          <p:nvPr/>
        </p:nvSpPr>
        <p:spPr>
          <a:xfrm rot="16200000">
            <a:off x="-1153845" y="4235381"/>
            <a:ext cx="3296508" cy="328439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38712EE4-6C42-1217-111E-14187B7F5907}"/>
              </a:ext>
            </a:extLst>
          </p:cNvPr>
          <p:cNvSpPr/>
          <p:nvPr/>
        </p:nvSpPr>
        <p:spPr>
          <a:xfrm>
            <a:off x="827006" y="3076007"/>
            <a:ext cx="1549140" cy="32503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Calvados (14)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9BC9112-5FA7-9148-FD8F-CB9ED1459E0D}"/>
              </a:ext>
            </a:extLst>
          </p:cNvPr>
          <p:cNvSpPr/>
          <p:nvPr/>
        </p:nvSpPr>
        <p:spPr>
          <a:xfrm>
            <a:off x="827006" y="3860124"/>
            <a:ext cx="1526916" cy="32503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Manche (50)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92D701E-1E5B-F71D-F96E-E8407CB9CB2B}"/>
              </a:ext>
            </a:extLst>
          </p:cNvPr>
          <p:cNvGrpSpPr/>
          <p:nvPr/>
        </p:nvGrpSpPr>
        <p:grpSpPr>
          <a:xfrm>
            <a:off x="2570148" y="1754547"/>
            <a:ext cx="1721207" cy="778275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2EC02F71-C4D2-72F4-B6EB-58D9EAC7D2E9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507DE485-7F9B-353D-EEC4-354CDD02C26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GRIGNON Clément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Éducateur Régional DAP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07 57 68 67 26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4"/>
                </a:rPr>
                <a:t>cgrignon@normandie.fff.fr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50B13DFE-BBC8-5CBD-A735-FB54467B8478}"/>
              </a:ext>
            </a:extLst>
          </p:cNvPr>
          <p:cNvGrpSpPr/>
          <p:nvPr/>
        </p:nvGrpSpPr>
        <p:grpSpPr>
          <a:xfrm>
            <a:off x="2551213" y="2928898"/>
            <a:ext cx="1734945" cy="653949"/>
            <a:chOff x="2916942" y="2009276"/>
            <a:chExt cx="2373512" cy="1169353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25EFAE2E-E52B-640E-DD45-8F40265C005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CEF2B97F-838B-95B5-365D-7E7C64A10F9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BELLIARDE Maxime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CALVADOS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06 34 60 02 71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5"/>
                </a:rPr>
                <a:t>mbelliarde@foot14.fff.fr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972BFA87-A51B-8DC0-2F91-668B4D121C58}"/>
              </a:ext>
            </a:extLst>
          </p:cNvPr>
          <p:cNvGrpSpPr/>
          <p:nvPr/>
        </p:nvGrpSpPr>
        <p:grpSpPr>
          <a:xfrm>
            <a:off x="4588013" y="2928898"/>
            <a:ext cx="2263042" cy="642915"/>
            <a:chOff x="2808069" y="2009275"/>
            <a:chExt cx="2482385" cy="1169354"/>
          </a:xfrm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0CEB02FF-30D7-1653-2414-675295EA361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42287FC6-1B71-9817-F8DF-E9AE13911398}"/>
                </a:ext>
              </a:extLst>
            </p:cNvPr>
            <p:cNvSpPr/>
            <p:nvPr/>
          </p:nvSpPr>
          <p:spPr>
            <a:xfrm>
              <a:off x="2808069" y="2009275"/>
              <a:ext cx="2365836" cy="99724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00" b="1" dirty="0">
                  <a:solidFill>
                    <a:srgbClr val="FF0000"/>
                  </a:solidFill>
                  <a:latin typeface="Arial" panose="020B0604020202020204"/>
                  <a:cs typeface="Times New Roman" panose="02020603050405020304" pitchFamily="18" charset="0"/>
                </a:rPr>
                <a:t>MARIE Anne Laure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02 31 45 95 </a:t>
              </a:r>
              <a:r>
                <a:rPr lang="fr-FR" sz="800" dirty="0">
                  <a:solidFill>
                    <a:srgbClr val="000000"/>
                  </a:solidFill>
                  <a:latin typeface="Arial" panose="020B0604020202020204"/>
                  <a:cs typeface="Times New Roman" panose="02020603050405020304" pitchFamily="18" charset="0"/>
                </a:rPr>
                <a:t>82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6"/>
                </a:rPr>
                <a:t>anne-laure.marie@ac-normandie.fr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2BE1BC7A-2611-8170-151A-63E8596215FB}"/>
              </a:ext>
            </a:extLst>
          </p:cNvPr>
          <p:cNvGrpSpPr/>
          <p:nvPr/>
        </p:nvGrpSpPr>
        <p:grpSpPr>
          <a:xfrm>
            <a:off x="7008239" y="3661082"/>
            <a:ext cx="2127812" cy="777582"/>
            <a:chOff x="2916944" y="2009276"/>
            <a:chExt cx="2373510" cy="1169353"/>
          </a:xfrm>
        </p:grpSpPr>
        <p:sp>
          <p:nvSpPr>
            <p:cNvPr id="83" name="Rectangle : coins arrondis 82">
              <a:extLst>
                <a:ext uri="{FF2B5EF4-FFF2-40B4-BE49-F238E27FC236}">
                  <a16:creationId xmlns:a16="http://schemas.microsoft.com/office/drawing/2014/main" id="{7D937D10-1983-88CC-A7F9-69EE3CA131B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" name="Rectangle : coins arrondis 83">
              <a:extLst>
                <a:ext uri="{FF2B5EF4-FFF2-40B4-BE49-F238E27FC236}">
                  <a16:creationId xmlns:a16="http://schemas.microsoft.com/office/drawing/2014/main" id="{C495A080-5F09-F242-D9B5-0F5F35B130F2}"/>
                </a:ext>
              </a:extLst>
            </p:cNvPr>
            <p:cNvSpPr/>
            <p:nvPr/>
          </p:nvSpPr>
          <p:spPr>
            <a:xfrm>
              <a:off x="2916944" y="2009276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00" b="1" dirty="0">
                  <a:solidFill>
                    <a:srgbClr val="00B050"/>
                  </a:solidFill>
                  <a:latin typeface="Arial" panose="020B0604020202020204"/>
                </a:rPr>
                <a:t>THIENNETTE Jérôme</a:t>
              </a: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7"/>
                </a:rPr>
                <a:t>usep50@usep.org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75979A0F-06FE-970D-22B2-757004C50A59}"/>
              </a:ext>
            </a:extLst>
          </p:cNvPr>
          <p:cNvGrpSpPr/>
          <p:nvPr/>
        </p:nvGrpSpPr>
        <p:grpSpPr>
          <a:xfrm>
            <a:off x="7008240" y="4496771"/>
            <a:ext cx="2127811" cy="719673"/>
            <a:chOff x="2916942" y="2009276"/>
            <a:chExt cx="2373512" cy="1169353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AD7B75E4-F037-DBE9-AF07-11CD4185B66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EAAEA743-3038-CDCE-154E-1C7303FD6592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LEBRU Pauline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Déléguée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8"/>
                </a:rPr>
                <a:t>usep61@usep.org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385FAF0C-33AD-6F62-1EA1-BE4DD13CA768}"/>
              </a:ext>
            </a:extLst>
          </p:cNvPr>
          <p:cNvGrpSpPr/>
          <p:nvPr/>
        </p:nvGrpSpPr>
        <p:grpSpPr>
          <a:xfrm>
            <a:off x="6978843" y="2906955"/>
            <a:ext cx="2127812" cy="722980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F6CEF52B-0C7E-51D8-9AAE-5F66B013FAD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45B62D24-0E92-8179-8631-2B820A1EB82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CARDINNE Michaël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9"/>
                </a:rPr>
                <a:t>usep14@usep.org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F8467375-F4A0-28AF-9FD2-6960E5E783F4}"/>
              </a:ext>
            </a:extLst>
          </p:cNvPr>
          <p:cNvGrpSpPr/>
          <p:nvPr/>
        </p:nvGrpSpPr>
        <p:grpSpPr>
          <a:xfrm>
            <a:off x="9397379" y="1754546"/>
            <a:ext cx="1867511" cy="778275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EBC9CF3A-98C1-671C-6935-B21DFABC63D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3C867640-CF57-03C6-1322-3681E5EDF15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TRANIER Cyril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06 95 88 06 12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0"/>
                </a:rPr>
                <a:t>c-tranier@ugsel.org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E79748C5-CB91-7CCE-D0E5-5AAA6A536197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BDF46270-8999-8CC6-8588-7663CEB16437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4C944134-068D-66F9-0EA1-0E875DF4FCDC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E7185D9F-33CE-4852-F236-C83F5DDBF2D2}"/>
              </a:ext>
            </a:extLst>
          </p:cNvPr>
          <p:cNvGrpSpPr/>
          <p:nvPr/>
        </p:nvGrpSpPr>
        <p:grpSpPr>
          <a:xfrm>
            <a:off x="2551213" y="3700497"/>
            <a:ext cx="1777736" cy="782123"/>
            <a:chOff x="2916942" y="2009276"/>
            <a:chExt cx="2373512" cy="11693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FBB4B47B-15FA-64D2-AE1D-FB7C85F28E0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A28061BF-3E3C-A78A-B2D2-8726A746368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PARMENTIER Louise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MANCHE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02 33 77 33 45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1"/>
                </a:rPr>
                <a:t>lparmentier@manche.fff.fr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F06CED3-E515-1781-4DBB-81E6C4C37208}"/>
              </a:ext>
            </a:extLst>
          </p:cNvPr>
          <p:cNvSpPr/>
          <p:nvPr/>
        </p:nvSpPr>
        <p:spPr>
          <a:xfrm>
            <a:off x="838118" y="4647584"/>
            <a:ext cx="1526916" cy="32503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Orne (61)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CF93CD0-D84A-43BE-0B33-E8811F4C8F20}"/>
              </a:ext>
            </a:extLst>
          </p:cNvPr>
          <p:cNvGrpSpPr/>
          <p:nvPr/>
        </p:nvGrpSpPr>
        <p:grpSpPr>
          <a:xfrm>
            <a:off x="2551213" y="4525185"/>
            <a:ext cx="1736019" cy="639954"/>
            <a:chOff x="2916942" y="2009276"/>
            <a:chExt cx="2373512" cy="1169353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AEC9BF8-EC42-BC9A-C4BC-D08C5660EA0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F5BA849-DF05-A377-F0AC-A151A99B7635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LOUDJANI Clément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ORNE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07 83 15 47 96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2"/>
                </a:rPr>
                <a:t>cloudjani@footorne.fff.fr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3517776-EDA8-97B2-628F-0D415C6CED5B}"/>
              </a:ext>
            </a:extLst>
          </p:cNvPr>
          <p:cNvGrpSpPr/>
          <p:nvPr/>
        </p:nvGrpSpPr>
        <p:grpSpPr>
          <a:xfrm>
            <a:off x="4588401" y="3689463"/>
            <a:ext cx="2274448" cy="723875"/>
            <a:chOff x="2916942" y="2009276"/>
            <a:chExt cx="2373512" cy="1169353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81DB277-4F64-CDAB-0356-78963585665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AD72A81-7D82-8B48-5743-9F2F659EE79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MARGRITE Magaly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06 11 20 03 77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3"/>
                </a:rPr>
                <a:t>dsden50-cpdeps@ac-normandie.fr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9FE32E5-E259-EA44-B35B-C7D35F2D5C78}"/>
              </a:ext>
            </a:extLst>
          </p:cNvPr>
          <p:cNvGrpSpPr/>
          <p:nvPr/>
        </p:nvGrpSpPr>
        <p:grpSpPr>
          <a:xfrm>
            <a:off x="4594614" y="4515264"/>
            <a:ext cx="2268235" cy="691449"/>
            <a:chOff x="2916942" y="2009276"/>
            <a:chExt cx="2373512" cy="1169353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FB7D151F-F160-8503-DA6F-1ACB74E2A90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0A6D4462-EC2D-C6A5-245E-C885E2DBB7D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GUERRAND Isabelle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02 33 32 50 08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4"/>
                </a:rPr>
                <a:t>isabelle.guerrand@ac-normandie.fr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7DC6E42-4124-2E67-D00B-07651E05B834}"/>
              </a:ext>
            </a:extLst>
          </p:cNvPr>
          <p:cNvSpPr/>
          <p:nvPr/>
        </p:nvSpPr>
        <p:spPr>
          <a:xfrm>
            <a:off x="2376146" y="250235"/>
            <a:ext cx="8977653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DE NORMANDIE – LIGUE DE NORMANDIE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pic>
        <p:nvPicPr>
          <p:cNvPr id="15" name="Image 14" descr="Une image contenant symbole, logo, Police, Emblème&#10;&#10;Description générée automatiquement">
            <a:hlinkClick r:id="rId15"/>
            <a:extLst>
              <a:ext uri="{FF2B5EF4-FFF2-40B4-BE49-F238E27FC236}">
                <a16:creationId xmlns:a16="http://schemas.microsoft.com/office/drawing/2014/main" id="{0C3FE065-E37A-C8B5-524B-FA7A38A5806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893430" y="-3312"/>
            <a:ext cx="561626" cy="1007183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FE69B3F3-2382-4265-62BA-46DCE976C457}"/>
              </a:ext>
            </a:extLst>
          </p:cNvPr>
          <p:cNvGrpSpPr/>
          <p:nvPr/>
        </p:nvGrpSpPr>
        <p:grpSpPr>
          <a:xfrm>
            <a:off x="6978843" y="1756048"/>
            <a:ext cx="2157208" cy="739804"/>
            <a:chOff x="2916942" y="2009276"/>
            <a:chExt cx="2373512" cy="1169353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6A53EEDC-D43C-D40E-EB92-ADE22933DF4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F912A395-B780-C57C-92BF-AD29353ADD7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00" b="1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REGNARD Anthony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Délégué Régional USEP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07 63 65 96 87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17"/>
                </a:rPr>
                <a:t>usepnor@usep.org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sp>
        <p:nvSpPr>
          <p:cNvPr id="3" name="Bouton d’action : accueil 169">
            <a:hlinkClick r:id="rId18" action="ppaction://hlinksldjump" highlightClick="1"/>
            <a:extLst>
              <a:ext uri="{FF2B5EF4-FFF2-40B4-BE49-F238E27FC236}">
                <a16:creationId xmlns:a16="http://schemas.microsoft.com/office/drawing/2014/main" id="{3207CB99-FEAB-B97E-87C9-511610F3A6C5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844C223-313B-7A61-6F3D-F22C64161D5F}"/>
              </a:ext>
            </a:extLst>
          </p:cNvPr>
          <p:cNvSpPr/>
          <p:nvPr/>
        </p:nvSpPr>
        <p:spPr>
          <a:xfrm>
            <a:off x="827006" y="5489078"/>
            <a:ext cx="1526916" cy="32503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Eure (27)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200463E-D39B-0E3C-FF05-AE74318EB758}"/>
              </a:ext>
            </a:extLst>
          </p:cNvPr>
          <p:cNvSpPr/>
          <p:nvPr/>
        </p:nvSpPr>
        <p:spPr>
          <a:xfrm>
            <a:off x="827057" y="6232804"/>
            <a:ext cx="1526916" cy="32503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Seine-Maritime (76)</a:t>
            </a:r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5C3EA75D-A890-2ADB-E61E-F79DB9D2F6A5}"/>
              </a:ext>
            </a:extLst>
          </p:cNvPr>
          <p:cNvGrpSpPr/>
          <p:nvPr/>
        </p:nvGrpSpPr>
        <p:grpSpPr>
          <a:xfrm>
            <a:off x="2551213" y="5229521"/>
            <a:ext cx="1777736" cy="799333"/>
            <a:chOff x="2916942" y="2009276"/>
            <a:chExt cx="2373512" cy="1169353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0E942E6A-BA9A-FCAB-9463-BA398516FDD2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9DC82321-5B58-F9FA-2DF7-C7D056CBAAE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DEWILDE Morgan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DAP EURE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06 95 78 60 30 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9"/>
                </a:rPr>
                <a:t>mdewilde@eure.fff.fr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841BF320-6643-3271-EF2A-818C9593BB4E}"/>
              </a:ext>
            </a:extLst>
          </p:cNvPr>
          <p:cNvGrpSpPr/>
          <p:nvPr/>
        </p:nvGrpSpPr>
        <p:grpSpPr>
          <a:xfrm>
            <a:off x="7039054" y="6076808"/>
            <a:ext cx="2135581" cy="739804"/>
            <a:chOff x="2916942" y="2009276"/>
            <a:chExt cx="2373512" cy="1169353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BF23BF97-EA7A-C4C9-9393-645C27ACDC29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239D2DF2-4867-7583-4AB7-655190B7AF4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7AC46C5E-170C-646A-D397-6E81CE48EB4A}"/>
              </a:ext>
            </a:extLst>
          </p:cNvPr>
          <p:cNvGrpSpPr/>
          <p:nvPr/>
        </p:nvGrpSpPr>
        <p:grpSpPr>
          <a:xfrm>
            <a:off x="7022610" y="5259285"/>
            <a:ext cx="2135581" cy="799333"/>
            <a:chOff x="2916942" y="2009276"/>
            <a:chExt cx="2373512" cy="1169353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77D392BE-E12B-B007-D862-884A7E616CC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7E44BE1A-DE4C-6CF7-1AF5-879D9514DEA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HUREL Olivier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20"/>
                </a:rPr>
                <a:t>usep27@usep.org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8C349C63-A634-B393-0D9F-A8E324F5B764}"/>
              </a:ext>
            </a:extLst>
          </p:cNvPr>
          <p:cNvGrpSpPr/>
          <p:nvPr/>
        </p:nvGrpSpPr>
        <p:grpSpPr>
          <a:xfrm>
            <a:off x="2556023" y="6075878"/>
            <a:ext cx="1777736" cy="681684"/>
            <a:chOff x="2916942" y="2009276"/>
            <a:chExt cx="2373512" cy="1169353"/>
          </a:xfrm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4EF7186C-48D0-FE99-B813-D0B5F7F463F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7D94C8A4-652C-FE1B-352D-AFE5BBC43D0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GRANDIN Pierre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DAP SEINE-MARITIME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06 09 83 53 80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21"/>
                </a:rPr>
                <a:t>pgrandin@dfsm.fff.fr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A81E5B68-99C4-00E5-3DFB-E0714F27D7FC}"/>
              </a:ext>
            </a:extLst>
          </p:cNvPr>
          <p:cNvGrpSpPr/>
          <p:nvPr/>
        </p:nvGrpSpPr>
        <p:grpSpPr>
          <a:xfrm>
            <a:off x="4595996" y="5229521"/>
            <a:ext cx="2266853" cy="799333"/>
            <a:chOff x="2916942" y="2009276"/>
            <a:chExt cx="2373512" cy="1169353"/>
          </a:xfrm>
        </p:grpSpPr>
        <p:sp>
          <p:nvSpPr>
            <p:cNvPr id="56" name="Rectangle : coins arrondis 55">
              <a:extLst>
                <a:ext uri="{FF2B5EF4-FFF2-40B4-BE49-F238E27FC236}">
                  <a16:creationId xmlns:a16="http://schemas.microsoft.com/office/drawing/2014/main" id="{8B487680-1F2F-C33D-C41A-6B7AC56BA04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7" name="Rectangle : coins arrondis 56">
              <a:extLst>
                <a:ext uri="{FF2B5EF4-FFF2-40B4-BE49-F238E27FC236}">
                  <a16:creationId xmlns:a16="http://schemas.microsoft.com/office/drawing/2014/main" id="{CDB2148D-0A38-D993-1D89-09CB901B04C3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SCHIFFMACHER Émilie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CPD EPS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02 32 29 64 97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" action="ppaction://noaction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hlinkClick r:id="" action="ppaction://noaction"/>
                </a:rPr>
                <a:t>emilie.schiffmacher@ac-normandie.fr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58D23043-B49B-528D-F91B-C84509279169}"/>
              </a:ext>
            </a:extLst>
          </p:cNvPr>
          <p:cNvGrpSpPr/>
          <p:nvPr/>
        </p:nvGrpSpPr>
        <p:grpSpPr>
          <a:xfrm>
            <a:off x="4600806" y="6075877"/>
            <a:ext cx="2266853" cy="723015"/>
            <a:chOff x="2916942" y="2009276"/>
            <a:chExt cx="2373512" cy="1169353"/>
          </a:xfrm>
        </p:grpSpPr>
        <p:sp>
          <p:nvSpPr>
            <p:cNvPr id="59" name="Rectangle : coins arrondis 58">
              <a:extLst>
                <a:ext uri="{FF2B5EF4-FFF2-40B4-BE49-F238E27FC236}">
                  <a16:creationId xmlns:a16="http://schemas.microsoft.com/office/drawing/2014/main" id="{07DAA2D5-2442-5053-C188-B0C47261E52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0" name="Rectangle : coins arrondis 59">
              <a:extLst>
                <a:ext uri="{FF2B5EF4-FFF2-40B4-BE49-F238E27FC236}">
                  <a16:creationId xmlns:a16="http://schemas.microsoft.com/office/drawing/2014/main" id="{7749F8B0-E428-4506-19E5-CB49A146AE62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MASSON Nicolas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CPD EPS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02 35 08 97 99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22"/>
                </a:rPr>
                <a:t>Desden76-mission-eps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hlinkClick r:id="rId22"/>
                </a:rPr>
                <a:t>@ac-normandie.fr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6630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C4F47-3FEF-3F1B-5FAD-23EDE0B94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age 36" descr="Une image contenant texte, Police, logo, Graphique&#10;&#10;Description générée automatiquement">
            <a:hlinkClick r:id="rId2"/>
            <a:extLst>
              <a:ext uri="{FF2B5EF4-FFF2-40B4-BE49-F238E27FC236}">
                <a16:creationId xmlns:a16="http://schemas.microsoft.com/office/drawing/2014/main" id="{B79551E2-D62A-E866-2767-150D758C57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284" y="411515"/>
            <a:ext cx="1012937" cy="92177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E794ED1-9D9B-F390-7254-69DE422837D5}"/>
              </a:ext>
            </a:extLst>
          </p:cNvPr>
          <p:cNvSpPr/>
          <p:nvPr/>
        </p:nvSpPr>
        <p:spPr>
          <a:xfrm>
            <a:off x="292237" y="6274401"/>
            <a:ext cx="545963" cy="500064"/>
          </a:xfrm>
          <a:prstGeom prst="roundRect">
            <a:avLst>
              <a:gd name="adj" fmla="val 50000"/>
            </a:avLst>
          </a:prstGeom>
          <a:solidFill>
            <a:srgbClr val="142B6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24EE92D-73C1-2C06-6F46-37A7D9C9D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0D9209F-2F53-1486-0999-79E612B947B2}"/>
              </a:ext>
            </a:extLst>
          </p:cNvPr>
          <p:cNvSpPr/>
          <p:nvPr/>
        </p:nvSpPr>
        <p:spPr>
          <a:xfrm>
            <a:off x="382285" y="1743856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D6B18D5-E1E7-005C-2960-56D33F00A9B9}"/>
              </a:ext>
            </a:extLst>
          </p:cNvPr>
          <p:cNvSpPr/>
          <p:nvPr/>
        </p:nvSpPr>
        <p:spPr>
          <a:xfrm>
            <a:off x="2909472" y="94389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521E129-4304-BBC2-7DBD-C5C88009EFD2}"/>
              </a:ext>
            </a:extLst>
          </p:cNvPr>
          <p:cNvSpPr/>
          <p:nvPr/>
        </p:nvSpPr>
        <p:spPr>
          <a:xfrm>
            <a:off x="5262779" y="948366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05609A8-E8F0-6411-9ED0-CB555097F923}"/>
              </a:ext>
            </a:extLst>
          </p:cNvPr>
          <p:cNvSpPr/>
          <p:nvPr/>
        </p:nvSpPr>
        <p:spPr>
          <a:xfrm>
            <a:off x="7544193" y="943898"/>
            <a:ext cx="951748" cy="359698"/>
          </a:xfrm>
          <a:prstGeom prst="roundRect">
            <a:avLst/>
          </a:prstGeom>
          <a:solidFill>
            <a:srgbClr val="0AB45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USEP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8E220FE6-5CE8-564E-6B85-40C296504075}"/>
              </a:ext>
            </a:extLst>
          </p:cNvPr>
          <p:cNvSpPr/>
          <p:nvPr/>
        </p:nvSpPr>
        <p:spPr>
          <a:xfrm>
            <a:off x="9773925" y="952272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319BF0ED-DC6E-E578-224D-7080B4C9B325}"/>
              </a:ext>
            </a:extLst>
          </p:cNvPr>
          <p:cNvSpPr/>
          <p:nvPr/>
        </p:nvSpPr>
        <p:spPr>
          <a:xfrm rot="16200000">
            <a:off x="-1143577" y="4542907"/>
            <a:ext cx="3296508" cy="328439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5767409E-4C37-E17E-648A-05A86F902341}"/>
              </a:ext>
            </a:extLst>
          </p:cNvPr>
          <p:cNvSpPr/>
          <p:nvPr/>
        </p:nvSpPr>
        <p:spPr>
          <a:xfrm>
            <a:off x="924410" y="3208507"/>
            <a:ext cx="1226432" cy="500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Creuse (23)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68E296D0-560E-B8DF-7C2B-D53571A41DCA}"/>
              </a:ext>
            </a:extLst>
          </p:cNvPr>
          <p:cNvSpPr/>
          <p:nvPr/>
        </p:nvSpPr>
        <p:spPr>
          <a:xfrm>
            <a:off x="933544" y="4441548"/>
            <a:ext cx="1226432" cy="50034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Haute-Vienne (87)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ED41C5E9-3533-F60A-15CB-6884546B1457}"/>
              </a:ext>
            </a:extLst>
          </p:cNvPr>
          <p:cNvGrpSpPr/>
          <p:nvPr/>
        </p:nvGrpSpPr>
        <p:grpSpPr>
          <a:xfrm>
            <a:off x="2568350" y="1671103"/>
            <a:ext cx="1721207" cy="778275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EF59F920-0EE1-6C82-2124-C80ED5F10A4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0F77266E-7D84-232F-983A-4128C0D0D5A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NAVARRO Cédric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CTR DAP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06 11 91 35 38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4"/>
                </a:rPr>
                <a:t>cnavarro@lfna.fff.fr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93FF1BF-3437-304F-0B51-71C45EC0A5D4}"/>
              </a:ext>
            </a:extLst>
          </p:cNvPr>
          <p:cNvGrpSpPr/>
          <p:nvPr/>
        </p:nvGrpSpPr>
        <p:grpSpPr>
          <a:xfrm>
            <a:off x="2561481" y="3058873"/>
            <a:ext cx="1734945" cy="799333"/>
            <a:chOff x="2916942" y="2009276"/>
            <a:chExt cx="2373512" cy="1169353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FD8E56E7-8A16-E817-33A1-F9E354557A89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7987D362-70A1-07F2-D968-1DCEA5CFDE5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SICOT Florian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CREUSE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06 79 02 36 45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287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5"/>
                </a:rPr>
                <a:t>fsicot@foot23.fff.fr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3287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B6EEC534-7E46-2934-29F7-75D390EBCF67}"/>
              </a:ext>
            </a:extLst>
          </p:cNvPr>
          <p:cNvGrpSpPr/>
          <p:nvPr/>
        </p:nvGrpSpPr>
        <p:grpSpPr>
          <a:xfrm>
            <a:off x="4804481" y="1671102"/>
            <a:ext cx="1871834" cy="778275"/>
            <a:chOff x="2916942" y="2009276"/>
            <a:chExt cx="2373512" cy="1169353"/>
          </a:xfrm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8C94BFF5-EC7E-4C9E-00B4-A90D21BF083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47E57E8F-C68E-E8A6-716A-BB0F8F9C188D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BARTHOUT Jean-Paul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05 87 01 20 82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6"/>
                </a:rPr>
                <a:t>jean-paul.barthout@ac-limoges.fr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DA333FA2-94BA-0890-B455-BDF5ADB56E41}"/>
              </a:ext>
            </a:extLst>
          </p:cNvPr>
          <p:cNvGrpSpPr/>
          <p:nvPr/>
        </p:nvGrpSpPr>
        <p:grpSpPr>
          <a:xfrm>
            <a:off x="7128133" y="1671102"/>
            <a:ext cx="1867512" cy="778275"/>
            <a:chOff x="2916942" y="2009276"/>
            <a:chExt cx="2373512" cy="1169353"/>
          </a:xfrm>
        </p:grpSpPr>
        <p:sp>
          <p:nvSpPr>
            <p:cNvPr id="74" name="Rectangle : coins arrondis 73">
              <a:extLst>
                <a:ext uri="{FF2B5EF4-FFF2-40B4-BE49-F238E27FC236}">
                  <a16:creationId xmlns:a16="http://schemas.microsoft.com/office/drawing/2014/main" id="{D14A210F-C52A-03F2-0D6C-C7C94FE7AEA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E59A55EB-5272-4C3C-7DF5-8FB7FF6DB3A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6AEB314D-9C13-7ECB-B060-38CE52032938}"/>
              </a:ext>
            </a:extLst>
          </p:cNvPr>
          <p:cNvGrpSpPr/>
          <p:nvPr/>
        </p:nvGrpSpPr>
        <p:grpSpPr>
          <a:xfrm>
            <a:off x="7086311" y="4300656"/>
            <a:ext cx="1867512" cy="782124"/>
            <a:chOff x="2916944" y="2009276"/>
            <a:chExt cx="2373510" cy="1169353"/>
          </a:xfrm>
        </p:grpSpPr>
        <p:sp>
          <p:nvSpPr>
            <p:cNvPr id="83" name="Rectangle : coins arrondis 82">
              <a:extLst>
                <a:ext uri="{FF2B5EF4-FFF2-40B4-BE49-F238E27FC236}">
                  <a16:creationId xmlns:a16="http://schemas.microsoft.com/office/drawing/2014/main" id="{38731E1C-ED44-B9D0-6385-E019F7EDDF02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" name="Rectangle : coins arrondis 83">
              <a:extLst>
                <a:ext uri="{FF2B5EF4-FFF2-40B4-BE49-F238E27FC236}">
                  <a16:creationId xmlns:a16="http://schemas.microsoft.com/office/drawing/2014/main" id="{632F3EBC-4686-D782-8E3E-E75FDE88BB40}"/>
                </a:ext>
              </a:extLst>
            </p:cNvPr>
            <p:cNvSpPr/>
            <p:nvPr/>
          </p:nvSpPr>
          <p:spPr>
            <a:xfrm>
              <a:off x="2916944" y="2009276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ROUSSEL Julien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7"/>
                </a:rPr>
                <a:t>usep87@usep.org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3B7E1884-234B-78F2-6A18-6091B1582F6C}"/>
              </a:ext>
            </a:extLst>
          </p:cNvPr>
          <p:cNvGrpSpPr/>
          <p:nvPr/>
        </p:nvGrpSpPr>
        <p:grpSpPr>
          <a:xfrm>
            <a:off x="7086312" y="5500588"/>
            <a:ext cx="1867511" cy="794414"/>
            <a:chOff x="2916942" y="2009276"/>
            <a:chExt cx="2373512" cy="1169353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2480C860-BD2F-033F-F5A3-795B7AB8AB62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5882B0C3-FDBA-4E33-0368-16BD5361B283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FOURNIER Ludovic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8"/>
                </a:rPr>
                <a:t>usep19@usep.org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14BAA042-6EE1-6EBF-A11F-A7D3655FE929}"/>
              </a:ext>
            </a:extLst>
          </p:cNvPr>
          <p:cNvGrpSpPr/>
          <p:nvPr/>
        </p:nvGrpSpPr>
        <p:grpSpPr>
          <a:xfrm>
            <a:off x="7086311" y="3058873"/>
            <a:ext cx="1867512" cy="799333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8FF254C6-E20A-82FC-8177-2840AC7EC80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ED199585-B13F-26A7-D704-D381C92729AF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MALTERRE Gauthier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9"/>
                </a:rPr>
                <a:t>usep23@usep.org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606B5A49-5E9D-4274-E75A-4472A4EB4650}"/>
              </a:ext>
            </a:extLst>
          </p:cNvPr>
          <p:cNvGrpSpPr/>
          <p:nvPr/>
        </p:nvGrpSpPr>
        <p:grpSpPr>
          <a:xfrm>
            <a:off x="9395581" y="1671102"/>
            <a:ext cx="1867511" cy="778275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08009A97-B9EB-9A14-39B2-75718D9318E9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7F4D8F39-30DD-BCAD-2C47-72A884F3D8C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MERIDJA Jallal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06 58 63 99 28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0"/>
                </a:rPr>
                <a:t>j-meridja@ugsel.org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E5405626-C52D-5F93-65D7-423CE95396A0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9DB6322-2419-6C97-BFDF-C9750C16F1FD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7940BF9F-9684-0679-B73E-BD89236BFBD0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C058C41-1242-D1AB-E35B-84C6C7CEA12E}"/>
              </a:ext>
            </a:extLst>
          </p:cNvPr>
          <p:cNvGrpSpPr/>
          <p:nvPr/>
        </p:nvGrpSpPr>
        <p:grpSpPr>
          <a:xfrm>
            <a:off x="2540085" y="4300657"/>
            <a:ext cx="1777736" cy="782123"/>
            <a:chOff x="2916942" y="2009276"/>
            <a:chExt cx="2373512" cy="11693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04382F5-54B7-DFFB-F40C-6CFFBBD824B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3E734F8-DE89-5215-E2DD-C25FAA478525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DESPLAT Olivier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HAUTE-VIENNE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06 29 85 11 53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1"/>
                </a:rPr>
                <a:t>odesplat@foot87.fff.fr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F2C9B6D-9DFA-16CE-EEC4-56BDB1812A05}"/>
              </a:ext>
            </a:extLst>
          </p:cNvPr>
          <p:cNvSpPr/>
          <p:nvPr/>
        </p:nvSpPr>
        <p:spPr>
          <a:xfrm>
            <a:off x="907197" y="5643297"/>
            <a:ext cx="1226432" cy="5089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Corrèze (19)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1292134-C48F-6D9E-C570-32F1B1B0D942}"/>
              </a:ext>
            </a:extLst>
          </p:cNvPr>
          <p:cNvGrpSpPr/>
          <p:nvPr/>
        </p:nvGrpSpPr>
        <p:grpSpPr>
          <a:xfrm>
            <a:off x="2560944" y="5510329"/>
            <a:ext cx="1736019" cy="774932"/>
            <a:chOff x="2916942" y="2009276"/>
            <a:chExt cx="2373512" cy="1169353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54EA9E6-A881-6E8D-E482-F69D14E8326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0A9B872-E6FF-64CC-F2A4-F8EEB262AD53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BRANDY Yorick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CORRÈZE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07 85 04 81 58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2"/>
                </a:rPr>
                <a:t>ybrandy@foot19.fff.fr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FAC0EE82-0309-141A-02F2-061225E87B1E}"/>
              </a:ext>
            </a:extLst>
          </p:cNvPr>
          <p:cNvGrpSpPr/>
          <p:nvPr/>
        </p:nvGrpSpPr>
        <p:grpSpPr>
          <a:xfrm>
            <a:off x="4734186" y="3058872"/>
            <a:ext cx="1928584" cy="799334"/>
            <a:chOff x="2916942" y="2009276"/>
            <a:chExt cx="2373512" cy="1169353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276E4BA-2AE8-890B-33EB-0D1EE32795C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B6C4026-F059-EC50-D88B-B4E914AAA95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LAVAL Benjamin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06 51 99 40 63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3"/>
                </a:rPr>
                <a:t>benjamin.laval@ac-limoges.fr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551BEF5D-6A08-CB09-61F4-1CF3D8D66CEE}"/>
              </a:ext>
            </a:extLst>
          </p:cNvPr>
          <p:cNvGrpSpPr/>
          <p:nvPr/>
        </p:nvGrpSpPr>
        <p:grpSpPr>
          <a:xfrm>
            <a:off x="4689992" y="5500588"/>
            <a:ext cx="2023591" cy="794414"/>
            <a:chOff x="2916942" y="2009276"/>
            <a:chExt cx="2373512" cy="1169353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6A620404-0FD2-E1CC-0A51-351C3D1D499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B1E4D34D-FE7A-C328-CE42-37A5765AD4C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BARTHOUT Jean-Paul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05 87 01 20 82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6"/>
                </a:rPr>
                <a:t>jean-paul.barthout@ac-limoges.fr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CEBE329-7608-6318-90AC-8515B9D7CC54}"/>
              </a:ext>
            </a:extLst>
          </p:cNvPr>
          <p:cNvSpPr/>
          <p:nvPr/>
        </p:nvSpPr>
        <p:spPr>
          <a:xfrm>
            <a:off x="2376146" y="250235"/>
            <a:ext cx="8977653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DE LIMOGES – LIGUE DE NOUVELLE-AQUITAINE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pic>
        <p:nvPicPr>
          <p:cNvPr id="5" name="Image 4" descr="Une image contenant art, Graphique, Caractère coloré&#10;&#10;Description générée automatiquement">
            <a:hlinkClick r:id="rId14"/>
            <a:extLst>
              <a:ext uri="{FF2B5EF4-FFF2-40B4-BE49-F238E27FC236}">
                <a16:creationId xmlns:a16="http://schemas.microsoft.com/office/drawing/2014/main" id="{F903ED7E-D432-74A2-DB50-BF2E266980D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825012" y="68622"/>
            <a:ext cx="795488" cy="1028648"/>
          </a:xfrm>
          <a:prstGeom prst="rect">
            <a:avLst/>
          </a:prstGeom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EA6B2770-1CF7-6F7F-E9E6-BB062F8A4585}"/>
              </a:ext>
            </a:extLst>
          </p:cNvPr>
          <p:cNvGrpSpPr/>
          <p:nvPr/>
        </p:nvGrpSpPr>
        <p:grpSpPr>
          <a:xfrm>
            <a:off x="4729817" y="4278687"/>
            <a:ext cx="1932953" cy="886241"/>
            <a:chOff x="2916942" y="2009276"/>
            <a:chExt cx="2373512" cy="1169353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4FA5BEF0-F912-0D76-DBE7-DCB03D69E9B2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83D2D53C-4453-C7DB-59FC-F2B6F644DB0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GUICHARD Françoise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06 81 72 88 64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6"/>
                </a:rPr>
                <a:t>francoise.guichard-rouyeras@ac-limoges.fr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Bouton d’action : accueil 169">
            <a:hlinkClick r:id="rId17" action="ppaction://hlinksldjump" highlightClick="1"/>
            <a:extLst>
              <a:ext uri="{FF2B5EF4-FFF2-40B4-BE49-F238E27FC236}">
                <a16:creationId xmlns:a16="http://schemas.microsoft.com/office/drawing/2014/main" id="{513BE254-C1FE-1856-195E-FB5A3934312F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5811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56C-DFA9-E8DB-096E-4512BFFC8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Image 49">
            <a:hlinkClick r:id="rId2"/>
            <a:extLst>
              <a:ext uri="{FF2B5EF4-FFF2-40B4-BE49-F238E27FC236}">
                <a16:creationId xmlns:a16="http://schemas.microsoft.com/office/drawing/2014/main" id="{3FD47974-C4B5-FF4F-8E99-72C09E0939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284" y="411515"/>
            <a:ext cx="1018533" cy="92177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57F270E-1657-2E04-F2A0-8E94320CCB75}"/>
              </a:ext>
            </a:extLst>
          </p:cNvPr>
          <p:cNvSpPr/>
          <p:nvPr/>
        </p:nvSpPr>
        <p:spPr>
          <a:xfrm>
            <a:off x="292237" y="6274401"/>
            <a:ext cx="545963" cy="500064"/>
          </a:xfrm>
          <a:prstGeom prst="roundRect">
            <a:avLst>
              <a:gd name="adj" fmla="val 50000"/>
            </a:avLst>
          </a:prstGeom>
          <a:solidFill>
            <a:srgbClr val="142B6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4966145-A769-402E-7B61-16DF7C976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EB25589D-2D7B-A3EE-DEB4-7BFB66A1DFCE}"/>
              </a:ext>
            </a:extLst>
          </p:cNvPr>
          <p:cNvSpPr/>
          <p:nvPr/>
        </p:nvSpPr>
        <p:spPr>
          <a:xfrm>
            <a:off x="382285" y="1743856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0ADCD242-6130-3B08-0CC7-2D7B3A0C5B3F}"/>
              </a:ext>
            </a:extLst>
          </p:cNvPr>
          <p:cNvSpPr/>
          <p:nvPr/>
        </p:nvSpPr>
        <p:spPr>
          <a:xfrm>
            <a:off x="2909472" y="94389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DC53ABF1-F092-31E8-625F-2DF4057A1AF0}"/>
              </a:ext>
            </a:extLst>
          </p:cNvPr>
          <p:cNvSpPr/>
          <p:nvPr/>
        </p:nvSpPr>
        <p:spPr>
          <a:xfrm>
            <a:off x="5262779" y="948366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79CC4105-032C-5038-F3FA-4C0A62029CA2}"/>
              </a:ext>
            </a:extLst>
          </p:cNvPr>
          <p:cNvSpPr/>
          <p:nvPr/>
        </p:nvSpPr>
        <p:spPr>
          <a:xfrm>
            <a:off x="7544193" y="943898"/>
            <a:ext cx="951748" cy="359698"/>
          </a:xfrm>
          <a:prstGeom prst="roundRect">
            <a:avLst/>
          </a:prstGeom>
          <a:solidFill>
            <a:srgbClr val="0AB45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USEP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87F96F5-EC7B-AAAB-0848-79A05EF8CA8A}"/>
              </a:ext>
            </a:extLst>
          </p:cNvPr>
          <p:cNvSpPr/>
          <p:nvPr/>
        </p:nvSpPr>
        <p:spPr>
          <a:xfrm>
            <a:off x="9773925" y="952272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49D410E9-E081-C8CD-8DCF-2CC7AA795CD4}"/>
              </a:ext>
            </a:extLst>
          </p:cNvPr>
          <p:cNvSpPr/>
          <p:nvPr/>
        </p:nvSpPr>
        <p:spPr>
          <a:xfrm rot="16200000">
            <a:off x="-1529677" y="4484546"/>
            <a:ext cx="4068711" cy="328439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3ECB9BC-7638-321A-DA5F-307023EB6F62}"/>
              </a:ext>
            </a:extLst>
          </p:cNvPr>
          <p:cNvSpPr/>
          <p:nvPr/>
        </p:nvSpPr>
        <p:spPr>
          <a:xfrm>
            <a:off x="917567" y="2654489"/>
            <a:ext cx="1226432" cy="500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Vienne (86)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D92132F3-017B-2DD9-FCC9-3DE647888F8C}"/>
              </a:ext>
            </a:extLst>
          </p:cNvPr>
          <p:cNvSpPr/>
          <p:nvPr/>
        </p:nvSpPr>
        <p:spPr>
          <a:xfrm>
            <a:off x="933544" y="4811395"/>
            <a:ext cx="1226432" cy="50034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Charente-Maritime (17)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C2BAD402-9273-88A8-A036-0E7584227A82}"/>
              </a:ext>
            </a:extLst>
          </p:cNvPr>
          <p:cNvGrpSpPr/>
          <p:nvPr/>
        </p:nvGrpSpPr>
        <p:grpSpPr>
          <a:xfrm>
            <a:off x="2560944" y="1671103"/>
            <a:ext cx="1728613" cy="778275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90A0EA25-75E9-7B8F-EDEA-4EA75591DA5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92F8BF1E-10B5-4A69-F63E-8563993DF58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NAVARRO Cédric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CTR DAP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06 11 91 35 38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4"/>
                </a:rPr>
                <a:t>cnavarro@lfna.fff.fr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C29D16B1-2F5B-1D70-2D98-D4EB525A5D35}"/>
              </a:ext>
            </a:extLst>
          </p:cNvPr>
          <p:cNvGrpSpPr/>
          <p:nvPr/>
        </p:nvGrpSpPr>
        <p:grpSpPr>
          <a:xfrm>
            <a:off x="2560944" y="2614410"/>
            <a:ext cx="1734945" cy="799333"/>
            <a:chOff x="2916942" y="2009276"/>
            <a:chExt cx="2373512" cy="1169353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78AAC9FB-B226-DF0F-A9C2-4CE82A13C39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E66762BD-EB32-E88B-820C-238D3C3DB0C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RICHARD Tony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VIENNE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06 31 33 94 48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5"/>
                </a:rPr>
                <a:t>trichard@foot86.fff.fr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3287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6A572A53-BC30-0F41-3FBD-8336E6C84B8D}"/>
              </a:ext>
            </a:extLst>
          </p:cNvPr>
          <p:cNvGrpSpPr/>
          <p:nvPr/>
        </p:nvGrpSpPr>
        <p:grpSpPr>
          <a:xfrm>
            <a:off x="4770576" y="1671102"/>
            <a:ext cx="1905739" cy="778275"/>
            <a:chOff x="2916942" y="2009276"/>
            <a:chExt cx="2373512" cy="1169353"/>
          </a:xfrm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59E8DD1A-52F0-B1A4-A057-D8794CE6169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4E96B070-AF9D-F5E8-3D54-7241B442D52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MOREAU Philippe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06 30 91 88 94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6"/>
                </a:rPr>
                <a:t>philippe.moreau@ac-poitiers.fr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064A7B81-DCF7-7C21-7234-1A88B29490E1}"/>
              </a:ext>
            </a:extLst>
          </p:cNvPr>
          <p:cNvGrpSpPr/>
          <p:nvPr/>
        </p:nvGrpSpPr>
        <p:grpSpPr>
          <a:xfrm>
            <a:off x="7128133" y="1671102"/>
            <a:ext cx="1867512" cy="778275"/>
            <a:chOff x="2916942" y="2009276"/>
            <a:chExt cx="2373512" cy="1169353"/>
          </a:xfrm>
        </p:grpSpPr>
        <p:sp>
          <p:nvSpPr>
            <p:cNvPr id="74" name="Rectangle : coins arrondis 73">
              <a:extLst>
                <a:ext uri="{FF2B5EF4-FFF2-40B4-BE49-F238E27FC236}">
                  <a16:creationId xmlns:a16="http://schemas.microsoft.com/office/drawing/2014/main" id="{52D44024-FF42-CA4E-4450-475C87C6A8A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746F98F9-53E4-2CD6-C5EC-B77CB279944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7BF3C046-010A-125D-80F4-7AC7C566AEBF}"/>
              </a:ext>
            </a:extLst>
          </p:cNvPr>
          <p:cNvGrpSpPr/>
          <p:nvPr/>
        </p:nvGrpSpPr>
        <p:grpSpPr>
          <a:xfrm>
            <a:off x="7127071" y="3639378"/>
            <a:ext cx="1867512" cy="782124"/>
            <a:chOff x="2916944" y="2009276"/>
            <a:chExt cx="2373510" cy="1169353"/>
          </a:xfrm>
        </p:grpSpPr>
        <p:sp>
          <p:nvSpPr>
            <p:cNvPr id="83" name="Rectangle : coins arrondis 82">
              <a:extLst>
                <a:ext uri="{FF2B5EF4-FFF2-40B4-BE49-F238E27FC236}">
                  <a16:creationId xmlns:a16="http://schemas.microsoft.com/office/drawing/2014/main" id="{14D5DBFB-C91D-2320-C140-760656C9CB82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" name="Rectangle : coins arrondis 83">
              <a:extLst>
                <a:ext uri="{FF2B5EF4-FFF2-40B4-BE49-F238E27FC236}">
                  <a16:creationId xmlns:a16="http://schemas.microsoft.com/office/drawing/2014/main" id="{21C3C89E-40AC-73D3-677A-1501D5BC7877}"/>
                </a:ext>
              </a:extLst>
            </p:cNvPr>
            <p:cNvSpPr/>
            <p:nvPr/>
          </p:nvSpPr>
          <p:spPr>
            <a:xfrm>
              <a:off x="2916944" y="2009276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ROCHEREAU Vincent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7"/>
                </a:rPr>
                <a:t>usep16@usep.org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081CE913-884F-69EF-6A53-94C5918CCB98}"/>
              </a:ext>
            </a:extLst>
          </p:cNvPr>
          <p:cNvGrpSpPr/>
          <p:nvPr/>
        </p:nvGrpSpPr>
        <p:grpSpPr>
          <a:xfrm>
            <a:off x="7127072" y="5742588"/>
            <a:ext cx="1867511" cy="794414"/>
            <a:chOff x="2916942" y="2009276"/>
            <a:chExt cx="2373512" cy="1169353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8CF10AA3-4964-B716-3F9E-2E786130058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9E225843-CA7C-2E28-303A-9EF788B10C2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FOURNIER Ludovic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8"/>
                </a:rPr>
                <a:t>usep17@usep.org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2F406C51-1A87-AD50-47AD-CB86BEB79702}"/>
              </a:ext>
            </a:extLst>
          </p:cNvPr>
          <p:cNvGrpSpPr/>
          <p:nvPr/>
        </p:nvGrpSpPr>
        <p:grpSpPr>
          <a:xfrm>
            <a:off x="7128133" y="2614409"/>
            <a:ext cx="1867512" cy="799334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761D20E5-9E42-0173-A420-05BA54FF38E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6A264074-22ED-565E-499A-CB3A37C3207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FREIRE Manuel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9"/>
                </a:rPr>
                <a:t>usep86@usep.org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EFD8F192-52AA-11BB-796C-EAEDE864AC5A}"/>
              </a:ext>
            </a:extLst>
          </p:cNvPr>
          <p:cNvGrpSpPr/>
          <p:nvPr/>
        </p:nvGrpSpPr>
        <p:grpSpPr>
          <a:xfrm>
            <a:off x="9395581" y="1671102"/>
            <a:ext cx="1867511" cy="778275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3DCFEC15-33F6-5D55-C050-DE53F686292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E4C6BD1B-FFE9-75F3-F276-9D65BEC42CF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MERIDJA Jallal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06 58 63 99 28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0"/>
                </a:rPr>
                <a:t>j-meridja@ugsel.org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89A365D7-254E-A52C-BB4A-AD82B889C93E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8EE6AA26-B0B6-7EFB-35A1-FAC55A0A2881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CABAAFC2-748B-CC44-0784-6501DCEFDC9D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EC3817F1-BC31-77EC-35E0-2082BEF28F47}"/>
              </a:ext>
            </a:extLst>
          </p:cNvPr>
          <p:cNvGrpSpPr/>
          <p:nvPr/>
        </p:nvGrpSpPr>
        <p:grpSpPr>
          <a:xfrm>
            <a:off x="2429862" y="4669899"/>
            <a:ext cx="2004823" cy="820239"/>
            <a:chOff x="2916942" y="2009276"/>
            <a:chExt cx="2373512" cy="11693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9760553-0641-7E7A-4877-DB8EA47BF77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2187AAD3-7DB3-ADFA-1441-B47912B218AD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PORCHERON Johan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DAP CHARENTE-MARITIME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06 34 53 48 64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1"/>
                </a:rPr>
                <a:t>ljporcheron@foot17.fff.fr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D08D2C1-5F2B-F033-3494-8451085EC3BA}"/>
              </a:ext>
            </a:extLst>
          </p:cNvPr>
          <p:cNvSpPr/>
          <p:nvPr/>
        </p:nvSpPr>
        <p:spPr>
          <a:xfrm>
            <a:off x="917567" y="5877246"/>
            <a:ext cx="1226432" cy="5089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Deux-Sèvres (19)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6333DF8-2F56-FFF2-861B-DC4F7E2A1901}"/>
              </a:ext>
            </a:extLst>
          </p:cNvPr>
          <p:cNvGrpSpPr/>
          <p:nvPr/>
        </p:nvGrpSpPr>
        <p:grpSpPr>
          <a:xfrm>
            <a:off x="2560944" y="5763739"/>
            <a:ext cx="1651188" cy="774932"/>
            <a:chOff x="2916942" y="2009276"/>
            <a:chExt cx="2373512" cy="1169353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D11E4FE-5A9F-CDFE-AB52-3011E96D9F5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32F909F-6458-921B-C537-D1DC6E8DDD5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POINCET Arthur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CTD DAP DEUX-SEVRES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06 46 10 35 36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2"/>
                </a:rPr>
                <a:t>apoincet@foot79.fff.fr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6D41D4A4-A2C3-9FA7-3169-B3FDED0A2E5A}"/>
              </a:ext>
            </a:extLst>
          </p:cNvPr>
          <p:cNvGrpSpPr/>
          <p:nvPr/>
        </p:nvGrpSpPr>
        <p:grpSpPr>
          <a:xfrm>
            <a:off x="4772386" y="2614409"/>
            <a:ext cx="1928584" cy="799334"/>
            <a:chOff x="2916942" y="2009276"/>
            <a:chExt cx="2373512" cy="1169353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5C9E9A4-9CD0-83E9-FFE3-95D7FC3115A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2FD94DB-CB86-482E-A332-2E98BFC43A5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BROULEAU Jacques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05 16 52 66 00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3"/>
                </a:rPr>
                <a:t>jacques.brouleau@ac-poitiers.fr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590D9FC8-0155-2758-238D-C0A5C8467A76}"/>
              </a:ext>
            </a:extLst>
          </p:cNvPr>
          <p:cNvGrpSpPr/>
          <p:nvPr/>
        </p:nvGrpSpPr>
        <p:grpSpPr>
          <a:xfrm>
            <a:off x="4767855" y="5651243"/>
            <a:ext cx="1908460" cy="1057635"/>
            <a:chOff x="2916942" y="2009276"/>
            <a:chExt cx="2373512" cy="1169353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E019761C-6119-5AE5-97B9-D4503F31CE0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8D9DD50-7A7E-45EA-5E52-EED1E9556A9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MOREAU Philippe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JOZEAU Béatrice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30 91 88 94 / --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6"/>
                </a:rPr>
                <a:t>philippe.moreau@ac-poitiers.fr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4"/>
                </a:rPr>
                <a:t>beatrice.jozeau@ac-poitiers.fr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0B3ADCB-D407-608A-562F-1AA9DBB51058}"/>
              </a:ext>
            </a:extLst>
          </p:cNvPr>
          <p:cNvSpPr/>
          <p:nvPr/>
        </p:nvSpPr>
        <p:spPr>
          <a:xfrm>
            <a:off x="2376146" y="250235"/>
            <a:ext cx="8977653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DE POITIERS – LIGUE DE NOUVELLE-AQUITAINE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pic>
        <p:nvPicPr>
          <p:cNvPr id="5" name="Image 4" descr="Une image contenant art, Graphique, Caractère coloré&#10;&#10;Description générée automatiquement">
            <a:hlinkClick r:id="rId15"/>
            <a:extLst>
              <a:ext uri="{FF2B5EF4-FFF2-40B4-BE49-F238E27FC236}">
                <a16:creationId xmlns:a16="http://schemas.microsoft.com/office/drawing/2014/main" id="{968B3B5E-787A-121D-6A1F-84EC561295E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825012" y="68622"/>
            <a:ext cx="795488" cy="1028648"/>
          </a:xfrm>
          <a:prstGeom prst="rect">
            <a:avLst/>
          </a:prstGeom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AD5DBD4E-81F5-CE10-78DD-18D7BEBCBBD6}"/>
              </a:ext>
            </a:extLst>
          </p:cNvPr>
          <p:cNvGrpSpPr/>
          <p:nvPr/>
        </p:nvGrpSpPr>
        <p:grpSpPr>
          <a:xfrm>
            <a:off x="4772176" y="4645364"/>
            <a:ext cx="1932953" cy="886241"/>
            <a:chOff x="2916942" y="2009276"/>
            <a:chExt cx="2373512" cy="1169353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B48EB1D7-76D8-778B-C736-ED7D9D637FB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37962F53-442D-0CEE-2C61-710D10C07A4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BOURDIER Pascale BONNEFANT Renaud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06 09 33 17 83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7"/>
                </a:rPr>
                <a:t>cpdeps17@ac-poitiers.fr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9C5A5B3-57C8-DE98-3248-063B55C8E57B}"/>
              </a:ext>
            </a:extLst>
          </p:cNvPr>
          <p:cNvSpPr/>
          <p:nvPr/>
        </p:nvSpPr>
        <p:spPr>
          <a:xfrm>
            <a:off x="917567" y="3732942"/>
            <a:ext cx="1226432" cy="500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Charente (16)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554F726-7932-E8CB-F690-8FE5BB14758D}"/>
              </a:ext>
            </a:extLst>
          </p:cNvPr>
          <p:cNvGrpSpPr/>
          <p:nvPr/>
        </p:nvGrpSpPr>
        <p:grpSpPr>
          <a:xfrm>
            <a:off x="2568350" y="3639379"/>
            <a:ext cx="1721207" cy="782123"/>
            <a:chOff x="2916942" y="2009276"/>
            <a:chExt cx="2373512" cy="1169353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A1D2F37E-DAA4-D77A-CEFF-AA6A16532FA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5AF9673-5AEA-B152-86EE-3822F2D1CD2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MARTINEZ Léo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CHARENTE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07 69 83 97 03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8"/>
                </a:rPr>
                <a:t>lmartinez@foot16.fff.fr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A59340C-B528-3F40-F540-127D9FB0A52A}"/>
              </a:ext>
            </a:extLst>
          </p:cNvPr>
          <p:cNvGrpSpPr/>
          <p:nvPr/>
        </p:nvGrpSpPr>
        <p:grpSpPr>
          <a:xfrm>
            <a:off x="4770576" y="3637448"/>
            <a:ext cx="1930393" cy="784054"/>
            <a:chOff x="2916942" y="2009276"/>
            <a:chExt cx="2373512" cy="1169353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A8BDB2B-4C9A-90B4-9534-4D9C2CE6EAD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4A7EF5BF-D04C-A84A-506A-0B4D2D10B41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ROBIN Caroline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06 77 55 32 80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9"/>
                </a:rPr>
                <a:t>cpd.eps16@ac-poitiers.fr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058EA70C-2CB4-932B-549D-DA0705D2C70B}"/>
              </a:ext>
            </a:extLst>
          </p:cNvPr>
          <p:cNvGrpSpPr/>
          <p:nvPr/>
        </p:nvGrpSpPr>
        <p:grpSpPr>
          <a:xfrm>
            <a:off x="7168893" y="4709938"/>
            <a:ext cx="1867511" cy="794414"/>
            <a:chOff x="2916942" y="2009276"/>
            <a:chExt cx="2373512" cy="1169353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7BC20448-8289-142C-E882-CE7AD10FD49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4F856C42-F113-08C0-FDE0-3F0D334850D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51" name="Bouton d’action : accueil 169">
            <a:hlinkClick r:id="rId20" action="ppaction://hlinksldjump" highlightClick="1"/>
            <a:extLst>
              <a:ext uri="{FF2B5EF4-FFF2-40B4-BE49-F238E27FC236}">
                <a16:creationId xmlns:a16="http://schemas.microsoft.com/office/drawing/2014/main" id="{511A1128-4388-98E4-1311-3ED684DFF6FC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21211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08282-0FF0-D43C-5736-E57A4208B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 : coins arrondis 62">
            <a:extLst>
              <a:ext uri="{FF2B5EF4-FFF2-40B4-BE49-F238E27FC236}">
                <a16:creationId xmlns:a16="http://schemas.microsoft.com/office/drawing/2014/main" id="{47E12437-9820-D7DB-8206-9A6BC9420985}"/>
              </a:ext>
            </a:extLst>
          </p:cNvPr>
          <p:cNvSpPr/>
          <p:nvPr/>
        </p:nvSpPr>
        <p:spPr>
          <a:xfrm>
            <a:off x="292237" y="6274401"/>
            <a:ext cx="545963" cy="500064"/>
          </a:xfrm>
          <a:prstGeom prst="roundRect">
            <a:avLst>
              <a:gd name="adj" fmla="val 50000"/>
            </a:avLst>
          </a:prstGeom>
          <a:solidFill>
            <a:srgbClr val="142B6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2DC78AE-D1CD-9B73-4BDE-7B967A209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967E7EB0-CC79-7EA6-2B5E-777C401E3F33}"/>
              </a:ext>
            </a:extLst>
          </p:cNvPr>
          <p:cNvSpPr/>
          <p:nvPr/>
        </p:nvSpPr>
        <p:spPr>
          <a:xfrm>
            <a:off x="373113" y="1403629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9A5BAB8-5BF4-6E14-2251-E54F18EF509F}"/>
              </a:ext>
            </a:extLst>
          </p:cNvPr>
          <p:cNvSpPr/>
          <p:nvPr/>
        </p:nvSpPr>
        <p:spPr>
          <a:xfrm>
            <a:off x="3014347" y="87847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16ABEF0-686B-DAE4-658B-1895AF0F48E0}"/>
              </a:ext>
            </a:extLst>
          </p:cNvPr>
          <p:cNvSpPr/>
          <p:nvPr/>
        </p:nvSpPr>
        <p:spPr>
          <a:xfrm>
            <a:off x="5168452" y="881522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2A078AB1-BBEB-496E-8191-68170EC2122A}"/>
              </a:ext>
            </a:extLst>
          </p:cNvPr>
          <p:cNvSpPr/>
          <p:nvPr/>
        </p:nvSpPr>
        <p:spPr>
          <a:xfrm>
            <a:off x="7322557" y="869055"/>
            <a:ext cx="951748" cy="359698"/>
          </a:xfrm>
          <a:prstGeom prst="roundRect">
            <a:avLst/>
          </a:prstGeom>
          <a:solidFill>
            <a:srgbClr val="0AB45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USEP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DDCCA30-0C8F-922C-91F1-F0EB47D3A8E0}"/>
              </a:ext>
            </a:extLst>
          </p:cNvPr>
          <p:cNvSpPr/>
          <p:nvPr/>
        </p:nvSpPr>
        <p:spPr>
          <a:xfrm>
            <a:off x="9566365" y="878478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AF0987D5-9E82-6FC2-EDD9-658816423E9F}"/>
              </a:ext>
            </a:extLst>
          </p:cNvPr>
          <p:cNvSpPr/>
          <p:nvPr/>
        </p:nvSpPr>
        <p:spPr>
          <a:xfrm rot="16200000">
            <a:off x="-1804722" y="4234447"/>
            <a:ext cx="4542358" cy="251999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37224CC4-6427-0CDA-CEC5-67D9D93980C8}"/>
              </a:ext>
            </a:extLst>
          </p:cNvPr>
          <p:cNvSpPr/>
          <p:nvPr/>
        </p:nvSpPr>
        <p:spPr>
          <a:xfrm>
            <a:off x="712886" y="5206019"/>
            <a:ext cx="1537849" cy="35761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Pyrénées-Atlantiques (64)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F89DA12F-57DF-5D06-5A6B-E1791990CEE6}"/>
              </a:ext>
            </a:extLst>
          </p:cNvPr>
          <p:cNvSpPr/>
          <p:nvPr/>
        </p:nvSpPr>
        <p:spPr>
          <a:xfrm>
            <a:off x="710095" y="4238464"/>
            <a:ext cx="1543430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Landes (40)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DD471F5C-E548-BB0A-13EC-4E38579376AA}"/>
              </a:ext>
            </a:extLst>
          </p:cNvPr>
          <p:cNvSpPr/>
          <p:nvPr/>
        </p:nvSpPr>
        <p:spPr>
          <a:xfrm>
            <a:off x="712885" y="2386897"/>
            <a:ext cx="1537850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Gironde (33)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A8C49778-0476-194D-84A6-C7A8310299F3}"/>
              </a:ext>
            </a:extLst>
          </p:cNvPr>
          <p:cNvGrpSpPr/>
          <p:nvPr/>
        </p:nvGrpSpPr>
        <p:grpSpPr>
          <a:xfrm>
            <a:off x="2602475" y="1342316"/>
            <a:ext cx="1858127" cy="651146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F7CCA1B6-8F94-5087-926C-DCDE07CCA77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9A4F2F13-984F-F968-E583-4492C335BA1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NAVARRO Cédric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CTR DAP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06 11 91 35 38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2"/>
                </a:rPr>
                <a:t>cnavarro@lfna.fff.fr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21A179B1-D1BA-23C5-88CC-3D31F6ADDF1A}"/>
              </a:ext>
            </a:extLst>
          </p:cNvPr>
          <p:cNvGrpSpPr/>
          <p:nvPr/>
        </p:nvGrpSpPr>
        <p:grpSpPr>
          <a:xfrm>
            <a:off x="6916099" y="1331463"/>
            <a:ext cx="1947946" cy="734681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BA54F914-5A63-B922-71FF-9A3EE9200929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890EAD9A-6E7B-10C0-F4DE-6ADB7597D3F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>
                <a:defRPr/>
              </a:pPr>
              <a:r>
                <a:rPr lang="fr-FR" sz="800" b="1" dirty="0">
                  <a:solidFill>
                    <a:srgbClr val="00B050"/>
                  </a:solidFill>
                </a:rPr>
                <a:t>FREDON Hervé</a:t>
              </a:r>
            </a:p>
            <a:p>
              <a:pPr lvl="0">
                <a:defRPr/>
              </a:pPr>
              <a:r>
                <a:rPr lang="fr-FR" sz="800" b="1" dirty="0">
                  <a:solidFill>
                    <a:srgbClr val="00B050"/>
                  </a:solidFill>
                </a:rPr>
                <a:t>Délégué USEP 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3"/>
                </a:rPr>
                <a:t>usep33@usep.org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B126C91C-E4E7-DD96-F68C-D22D2561977B}"/>
              </a:ext>
            </a:extLst>
          </p:cNvPr>
          <p:cNvGrpSpPr/>
          <p:nvPr/>
        </p:nvGrpSpPr>
        <p:grpSpPr>
          <a:xfrm>
            <a:off x="9174766" y="1340062"/>
            <a:ext cx="1971072" cy="749206"/>
            <a:chOff x="2916943" y="2009276"/>
            <a:chExt cx="2373511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004265F9-2465-EC77-4EBA-E294C7A48D5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EDA204E5-F267-0E91-78B1-99A7CE901EDC}"/>
                </a:ext>
              </a:extLst>
            </p:cNvPr>
            <p:cNvSpPr/>
            <p:nvPr/>
          </p:nvSpPr>
          <p:spPr>
            <a:xfrm>
              <a:off x="2916943" y="2009276"/>
              <a:ext cx="2267200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MERIDJA Jallal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06 58 63 99 28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4"/>
                </a:rPr>
                <a:t>j-meridja@ugsel.org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1538AABE-3ED1-DE79-B5AC-764AF8ABC191}"/>
              </a:ext>
            </a:extLst>
          </p:cNvPr>
          <p:cNvGrpSpPr/>
          <p:nvPr/>
        </p:nvGrpSpPr>
        <p:grpSpPr>
          <a:xfrm>
            <a:off x="4694434" y="1340062"/>
            <a:ext cx="1955199" cy="745197"/>
            <a:chOff x="2916942" y="2009276"/>
            <a:chExt cx="2373512" cy="1169353"/>
          </a:xfrm>
        </p:grpSpPr>
        <p:sp>
          <p:nvSpPr>
            <p:cNvPr id="98" name="Rectangle : coins arrondis 97">
              <a:extLst>
                <a:ext uri="{FF2B5EF4-FFF2-40B4-BE49-F238E27FC236}">
                  <a16:creationId xmlns:a16="http://schemas.microsoft.com/office/drawing/2014/main" id="{08DFE52D-AC93-07A0-7391-8F2036DCA02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4A0CC292-2F20-3719-BAEE-BA18D9F2C14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FABRE Éric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06 07 47 22 26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5"/>
                </a:rPr>
                <a:t>eric.fabre@ac-bordeaux.fr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A007C54F-3DFF-3078-48CA-3BB55606E753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17E6700A-218C-46FB-4CC3-01142BD478F6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58EABC30-59A6-7A69-F9C1-165E188EFB5B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98A99C-55AC-D229-606A-8E884D5325A9}"/>
              </a:ext>
            </a:extLst>
          </p:cNvPr>
          <p:cNvSpPr/>
          <p:nvPr/>
        </p:nvSpPr>
        <p:spPr>
          <a:xfrm>
            <a:off x="710095" y="3303844"/>
            <a:ext cx="1543430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Lot-et-Garonne (47)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160185E-1AB5-9703-B1B3-75DF13995918}"/>
              </a:ext>
            </a:extLst>
          </p:cNvPr>
          <p:cNvSpPr/>
          <p:nvPr/>
        </p:nvSpPr>
        <p:spPr>
          <a:xfrm>
            <a:off x="712886" y="6148674"/>
            <a:ext cx="1537849" cy="35761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Dordogne-Périgord (24)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4AB671D-E379-7F5F-CCB0-F0716109310E}"/>
              </a:ext>
            </a:extLst>
          </p:cNvPr>
          <p:cNvGrpSpPr/>
          <p:nvPr/>
        </p:nvGrpSpPr>
        <p:grpSpPr>
          <a:xfrm>
            <a:off x="2455047" y="2072212"/>
            <a:ext cx="2040506" cy="989068"/>
            <a:chOff x="2916942" y="2009276"/>
            <a:chExt cx="2373512" cy="1169353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4AC1DC8A-D70C-BB53-1665-53CB02BEFBF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6911E5D-3F74-A4A9-3E5A-FE70D50FF35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MAZZIA Julien / VIEILLEDENT Jim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GIRONDE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80 32 75 88 / 07 48 72 22 06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6"/>
                </a:rPr>
                <a:t>jmazzia@gironde.fff.fr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7"/>
                </a:rPr>
                <a:t>jvieilledent@gironde.fff.fr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  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FC79A66B-38C6-D41E-1F85-C27226910A88}"/>
              </a:ext>
            </a:extLst>
          </p:cNvPr>
          <p:cNvGrpSpPr/>
          <p:nvPr/>
        </p:nvGrpSpPr>
        <p:grpSpPr>
          <a:xfrm>
            <a:off x="2547899" y="3114613"/>
            <a:ext cx="1858127" cy="738160"/>
            <a:chOff x="2916942" y="2009276"/>
            <a:chExt cx="2373512" cy="1169353"/>
          </a:xfrm>
        </p:grpSpPr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0EB88398-E02E-A6E3-BFE2-C6F84342AE6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EF31E5BA-0EB1-B539-CE24-DFA1D40E65E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MARTINAUD Benoit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LOT-ET-GARONNE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07 61 70 85 92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8"/>
                </a:rPr>
                <a:t>bmartinaud@lfna.fff.fr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2D19E065-A0EA-46C7-19C6-038E63BF8A3C}"/>
              </a:ext>
            </a:extLst>
          </p:cNvPr>
          <p:cNvGrpSpPr/>
          <p:nvPr/>
        </p:nvGrpSpPr>
        <p:grpSpPr>
          <a:xfrm>
            <a:off x="2547899" y="4049233"/>
            <a:ext cx="1858127" cy="738160"/>
            <a:chOff x="2916942" y="2009276"/>
            <a:chExt cx="2373512" cy="1169353"/>
          </a:xfrm>
        </p:grpSpPr>
        <p:sp>
          <p:nvSpPr>
            <p:cNvPr id="60" name="Rectangle : coins arrondis 59">
              <a:extLst>
                <a:ext uri="{FF2B5EF4-FFF2-40B4-BE49-F238E27FC236}">
                  <a16:creationId xmlns:a16="http://schemas.microsoft.com/office/drawing/2014/main" id="{70A521CB-A614-FDFD-E43F-8CE675ECBF4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4B14F121-2D07-E754-764D-DA2540A7D60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LABORDE Romain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LANDES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06 08 94 50 66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9"/>
                </a:rPr>
                <a:t>rlaborde@landes.fff.fr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B30E6FE3-CA4C-32C1-6FC9-79F9A8FCF60A}"/>
              </a:ext>
            </a:extLst>
          </p:cNvPr>
          <p:cNvGrpSpPr/>
          <p:nvPr/>
        </p:nvGrpSpPr>
        <p:grpSpPr>
          <a:xfrm>
            <a:off x="2560863" y="5015744"/>
            <a:ext cx="1858127" cy="738160"/>
            <a:chOff x="2916942" y="2009276"/>
            <a:chExt cx="2373512" cy="1169353"/>
          </a:xfrm>
        </p:grpSpPr>
        <p:sp>
          <p:nvSpPr>
            <p:cNvPr id="66" name="Rectangle : coins arrondis 65">
              <a:extLst>
                <a:ext uri="{FF2B5EF4-FFF2-40B4-BE49-F238E27FC236}">
                  <a16:creationId xmlns:a16="http://schemas.microsoft.com/office/drawing/2014/main" id="{4702E355-8A71-76D2-2EF9-64B297D84B59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EEAEE2A6-0177-B401-1DEE-B3C3B179DC4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CAILLABET Cédric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PYR.-ATLANTIQUES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06 85 13 41 65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0"/>
                </a:rPr>
                <a:t>ccaillabet@footpyr64.fff.fr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71" name="Groupe 70">
            <a:extLst>
              <a:ext uri="{FF2B5EF4-FFF2-40B4-BE49-F238E27FC236}">
                <a16:creationId xmlns:a16="http://schemas.microsoft.com/office/drawing/2014/main" id="{1A7F9E58-99A8-9255-E55B-36555C715025}"/>
              </a:ext>
            </a:extLst>
          </p:cNvPr>
          <p:cNvGrpSpPr/>
          <p:nvPr/>
        </p:nvGrpSpPr>
        <p:grpSpPr>
          <a:xfrm>
            <a:off x="2477866" y="5930008"/>
            <a:ext cx="2023185" cy="794943"/>
            <a:chOff x="2916942" y="2009276"/>
            <a:chExt cx="2373512" cy="1169353"/>
          </a:xfrm>
        </p:grpSpPr>
        <p:sp>
          <p:nvSpPr>
            <p:cNvPr id="72" name="Rectangle : coins arrondis 71">
              <a:extLst>
                <a:ext uri="{FF2B5EF4-FFF2-40B4-BE49-F238E27FC236}">
                  <a16:creationId xmlns:a16="http://schemas.microsoft.com/office/drawing/2014/main" id="{5FEAFB2F-010F-9E3B-B915-95E47F1BD2D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6" name="Rectangle : coins arrondis 75">
              <a:extLst>
                <a:ext uri="{FF2B5EF4-FFF2-40B4-BE49-F238E27FC236}">
                  <a16:creationId xmlns:a16="http://schemas.microsoft.com/office/drawing/2014/main" id="{653E666A-9BB9-DBBB-914A-1375C84CBA8F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CHUBILLEAU Josselin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DORDOGNE/PÉRIGORD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06 81 71 63 69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1"/>
                </a:rPr>
                <a:t>jchubilleau@dordogne-perigord.fff.fr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</a:p>
          </p:txBody>
        </p:sp>
      </p:grpSp>
      <p:grpSp>
        <p:nvGrpSpPr>
          <p:cNvPr id="80" name="Groupe 79">
            <a:extLst>
              <a:ext uri="{FF2B5EF4-FFF2-40B4-BE49-F238E27FC236}">
                <a16:creationId xmlns:a16="http://schemas.microsoft.com/office/drawing/2014/main" id="{4577B88A-7217-47A2-A2A8-DAA0E1A36669}"/>
              </a:ext>
            </a:extLst>
          </p:cNvPr>
          <p:cNvGrpSpPr/>
          <p:nvPr/>
        </p:nvGrpSpPr>
        <p:grpSpPr>
          <a:xfrm>
            <a:off x="4694434" y="3111095"/>
            <a:ext cx="1955199" cy="745197"/>
            <a:chOff x="2916942" y="2009276"/>
            <a:chExt cx="2373512" cy="1169353"/>
          </a:xfrm>
        </p:grpSpPr>
        <p:sp>
          <p:nvSpPr>
            <p:cNvPr id="82" name="Rectangle : coins arrondis 81">
              <a:extLst>
                <a:ext uri="{FF2B5EF4-FFF2-40B4-BE49-F238E27FC236}">
                  <a16:creationId xmlns:a16="http://schemas.microsoft.com/office/drawing/2014/main" id="{751CB65D-6098-C941-30C0-970D7E88BCD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0" name="Rectangle : coins arrondis 99">
              <a:extLst>
                <a:ext uri="{FF2B5EF4-FFF2-40B4-BE49-F238E27FC236}">
                  <a16:creationId xmlns:a16="http://schemas.microsoft.com/office/drawing/2014/main" id="{857C0E59-A710-B0D4-FA39-44840E2BC78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LEVAUFRE Serge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05 53 67 70 58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2"/>
                </a:rPr>
                <a:t>serge.levaufre@ac-bordeaux.fr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02" name="Groupe 101">
            <a:extLst>
              <a:ext uri="{FF2B5EF4-FFF2-40B4-BE49-F238E27FC236}">
                <a16:creationId xmlns:a16="http://schemas.microsoft.com/office/drawing/2014/main" id="{5CF8C01B-E00C-F54E-DA45-C80F1991D5D0}"/>
              </a:ext>
            </a:extLst>
          </p:cNvPr>
          <p:cNvGrpSpPr/>
          <p:nvPr/>
        </p:nvGrpSpPr>
        <p:grpSpPr>
          <a:xfrm>
            <a:off x="4694434" y="4045715"/>
            <a:ext cx="1955199" cy="745197"/>
            <a:chOff x="2916942" y="2009276"/>
            <a:chExt cx="2373512" cy="1169353"/>
          </a:xfrm>
        </p:grpSpPr>
        <p:sp>
          <p:nvSpPr>
            <p:cNvPr id="103" name="Rectangle : coins arrondis 102">
              <a:extLst>
                <a:ext uri="{FF2B5EF4-FFF2-40B4-BE49-F238E27FC236}">
                  <a16:creationId xmlns:a16="http://schemas.microsoft.com/office/drawing/2014/main" id="{0498601C-DCF1-E3E0-5366-4B483B1F599F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4" name="Rectangle : coins arrondis 103">
              <a:extLst>
                <a:ext uri="{FF2B5EF4-FFF2-40B4-BE49-F238E27FC236}">
                  <a16:creationId xmlns:a16="http://schemas.microsoft.com/office/drawing/2014/main" id="{F54ABCC2-DBD5-C417-528C-BC93BB99B03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AUGER Margot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06 10 36 37 93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3"/>
                </a:rPr>
                <a:t>margot.auger@ac-bordeaux.fr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09" name="Groupe 108">
            <a:extLst>
              <a:ext uri="{FF2B5EF4-FFF2-40B4-BE49-F238E27FC236}">
                <a16:creationId xmlns:a16="http://schemas.microsoft.com/office/drawing/2014/main" id="{0B67F18C-D652-9389-9778-60CDB06B62DD}"/>
              </a:ext>
            </a:extLst>
          </p:cNvPr>
          <p:cNvGrpSpPr/>
          <p:nvPr/>
        </p:nvGrpSpPr>
        <p:grpSpPr>
          <a:xfrm>
            <a:off x="4694434" y="5015744"/>
            <a:ext cx="1955199" cy="738160"/>
            <a:chOff x="2916942" y="2009276"/>
            <a:chExt cx="2373512" cy="1169353"/>
          </a:xfrm>
        </p:grpSpPr>
        <p:sp>
          <p:nvSpPr>
            <p:cNvPr id="110" name="Rectangle : coins arrondis 109">
              <a:extLst>
                <a:ext uri="{FF2B5EF4-FFF2-40B4-BE49-F238E27FC236}">
                  <a16:creationId xmlns:a16="http://schemas.microsoft.com/office/drawing/2014/main" id="{23AC8B92-DC43-142E-6547-B5AFD93F9DEF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1" name="Rectangle : coins arrondis 110">
              <a:extLst>
                <a:ext uri="{FF2B5EF4-FFF2-40B4-BE49-F238E27FC236}">
                  <a16:creationId xmlns:a16="http://schemas.microsoft.com/office/drawing/2014/main" id="{C55B943F-022C-8B4E-0447-759C2FA814A5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Calibri" panose="020F0502020204030204" pitchFamily="34" charset="0"/>
                  <a:cs typeface="+mn-cs"/>
                </a:rPr>
                <a:t>BAREILLE Muriel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Calibri" panose="020F0502020204030204" pitchFamily="34" charset="0"/>
                  <a:cs typeface="Arial" panose="020B0604020202020204" pitchFamily="34" charset="0"/>
                </a:rPr>
                <a:t>06 22 04 49 46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panose="020B0604020202020204"/>
                  <a:ea typeface="Calibri" panose="020F0502020204030204" pitchFamily="34" charset="0"/>
                  <a:cs typeface="+mn-cs"/>
                  <a:hlinkClick r:id="rId14"/>
                </a:rPr>
                <a:t>muriel.bareille@ac-bordeaux.fr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Calibri" panose="020F0502020204030204" pitchFamily="34" charset="0"/>
                <a:cs typeface="+mn-cs"/>
              </a:endParaRPr>
            </a:p>
          </p:txBody>
        </p:sp>
      </p:grpSp>
      <p:grpSp>
        <p:nvGrpSpPr>
          <p:cNvPr id="121" name="Groupe 120">
            <a:extLst>
              <a:ext uri="{FF2B5EF4-FFF2-40B4-BE49-F238E27FC236}">
                <a16:creationId xmlns:a16="http://schemas.microsoft.com/office/drawing/2014/main" id="{105D2108-F2F5-DD7A-17CD-D6EBC23D47D0}"/>
              </a:ext>
            </a:extLst>
          </p:cNvPr>
          <p:cNvGrpSpPr/>
          <p:nvPr/>
        </p:nvGrpSpPr>
        <p:grpSpPr>
          <a:xfrm>
            <a:off x="4601369" y="5958043"/>
            <a:ext cx="2239733" cy="738872"/>
            <a:chOff x="2916942" y="2009276"/>
            <a:chExt cx="2373512" cy="1169353"/>
          </a:xfrm>
        </p:grpSpPr>
        <p:sp>
          <p:nvSpPr>
            <p:cNvPr id="122" name="Rectangle : coins arrondis 121">
              <a:extLst>
                <a:ext uri="{FF2B5EF4-FFF2-40B4-BE49-F238E27FC236}">
                  <a16:creationId xmlns:a16="http://schemas.microsoft.com/office/drawing/2014/main" id="{9D784003-68E8-1CEC-BD37-7F5504EA439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3" name="Rectangle : coins arrondis 122">
              <a:extLst>
                <a:ext uri="{FF2B5EF4-FFF2-40B4-BE49-F238E27FC236}">
                  <a16:creationId xmlns:a16="http://schemas.microsoft.com/office/drawing/2014/main" id="{94956A6A-CB67-03EB-FC63-D581E4DD16B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CARLUX Carole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05 53 02 84 86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5"/>
                </a:rPr>
                <a:t>carole.carlux@ac-bordeaux.fr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24" name="Groupe 123">
            <a:extLst>
              <a:ext uri="{FF2B5EF4-FFF2-40B4-BE49-F238E27FC236}">
                <a16:creationId xmlns:a16="http://schemas.microsoft.com/office/drawing/2014/main" id="{24F6A069-673B-4BAE-E953-0A53D2E52E99}"/>
              </a:ext>
            </a:extLst>
          </p:cNvPr>
          <p:cNvGrpSpPr/>
          <p:nvPr/>
        </p:nvGrpSpPr>
        <p:grpSpPr>
          <a:xfrm>
            <a:off x="6916099" y="2199406"/>
            <a:ext cx="1947946" cy="734681"/>
            <a:chOff x="2916942" y="2009276"/>
            <a:chExt cx="2373512" cy="1169353"/>
          </a:xfrm>
        </p:grpSpPr>
        <p:sp>
          <p:nvSpPr>
            <p:cNvPr id="125" name="Rectangle : coins arrondis 124">
              <a:extLst>
                <a:ext uri="{FF2B5EF4-FFF2-40B4-BE49-F238E27FC236}">
                  <a16:creationId xmlns:a16="http://schemas.microsoft.com/office/drawing/2014/main" id="{B4EB9490-3D36-36AD-C02C-4C90121747D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6" name="Rectangle : coins arrondis 125">
              <a:extLst>
                <a:ext uri="{FF2B5EF4-FFF2-40B4-BE49-F238E27FC236}">
                  <a16:creationId xmlns:a16="http://schemas.microsoft.com/office/drawing/2014/main" id="{0E26AD45-80AF-1463-CC07-21E8065091FD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FREDON Hervé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Délégué USEP 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3"/>
                </a:rPr>
                <a:t>usep33@usep.org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27" name="Groupe 126">
            <a:extLst>
              <a:ext uri="{FF2B5EF4-FFF2-40B4-BE49-F238E27FC236}">
                <a16:creationId xmlns:a16="http://schemas.microsoft.com/office/drawing/2014/main" id="{C0D0330F-F177-7458-1ED7-4426C2926891}"/>
              </a:ext>
            </a:extLst>
          </p:cNvPr>
          <p:cNvGrpSpPr/>
          <p:nvPr/>
        </p:nvGrpSpPr>
        <p:grpSpPr>
          <a:xfrm>
            <a:off x="6916099" y="3116353"/>
            <a:ext cx="1947946" cy="734681"/>
            <a:chOff x="2916942" y="2009276"/>
            <a:chExt cx="2373512" cy="1169353"/>
          </a:xfrm>
        </p:grpSpPr>
        <p:sp>
          <p:nvSpPr>
            <p:cNvPr id="128" name="Rectangle : coins arrondis 127">
              <a:extLst>
                <a:ext uri="{FF2B5EF4-FFF2-40B4-BE49-F238E27FC236}">
                  <a16:creationId xmlns:a16="http://schemas.microsoft.com/office/drawing/2014/main" id="{78EBF9A0-718B-5AAE-1CDC-B77AA7D79069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9" name="Rectangle : coins arrondis 128">
              <a:extLst>
                <a:ext uri="{FF2B5EF4-FFF2-40B4-BE49-F238E27FC236}">
                  <a16:creationId xmlns:a16="http://schemas.microsoft.com/office/drawing/2014/main" id="{C6DAED49-B6E0-9755-A6D8-05E328E5463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0" name="Groupe 129">
            <a:extLst>
              <a:ext uri="{FF2B5EF4-FFF2-40B4-BE49-F238E27FC236}">
                <a16:creationId xmlns:a16="http://schemas.microsoft.com/office/drawing/2014/main" id="{BBC22ACB-9C2E-5364-F344-EF6941867D13}"/>
              </a:ext>
            </a:extLst>
          </p:cNvPr>
          <p:cNvGrpSpPr/>
          <p:nvPr/>
        </p:nvGrpSpPr>
        <p:grpSpPr>
          <a:xfrm>
            <a:off x="6916099" y="4047186"/>
            <a:ext cx="1947946" cy="742254"/>
            <a:chOff x="2916942" y="2009276"/>
            <a:chExt cx="2373512" cy="1169353"/>
          </a:xfrm>
        </p:grpSpPr>
        <p:sp>
          <p:nvSpPr>
            <p:cNvPr id="131" name="Rectangle : coins arrondis 130">
              <a:extLst>
                <a:ext uri="{FF2B5EF4-FFF2-40B4-BE49-F238E27FC236}">
                  <a16:creationId xmlns:a16="http://schemas.microsoft.com/office/drawing/2014/main" id="{1826BE29-4BAB-C21A-A354-A3B78E5923D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2" name="Rectangle : coins arrondis 131">
              <a:extLst>
                <a:ext uri="{FF2B5EF4-FFF2-40B4-BE49-F238E27FC236}">
                  <a16:creationId xmlns:a16="http://schemas.microsoft.com/office/drawing/2014/main" id="{14A91EC9-E427-4983-67BE-781A134855C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BRETHES Marion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Déléguée USEP 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16"/>
                </a:rPr>
                <a:t>usep40@usep.org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33" name="Groupe 132">
            <a:extLst>
              <a:ext uri="{FF2B5EF4-FFF2-40B4-BE49-F238E27FC236}">
                <a16:creationId xmlns:a16="http://schemas.microsoft.com/office/drawing/2014/main" id="{24199623-E23C-255A-E32B-D749BE6D17ED}"/>
              </a:ext>
            </a:extLst>
          </p:cNvPr>
          <p:cNvGrpSpPr/>
          <p:nvPr/>
        </p:nvGrpSpPr>
        <p:grpSpPr>
          <a:xfrm>
            <a:off x="6916099" y="4996737"/>
            <a:ext cx="1947946" cy="776175"/>
            <a:chOff x="2916942" y="2009276"/>
            <a:chExt cx="2373512" cy="1169353"/>
          </a:xfrm>
        </p:grpSpPr>
        <p:sp>
          <p:nvSpPr>
            <p:cNvPr id="134" name="Rectangle : coins arrondis 133">
              <a:extLst>
                <a:ext uri="{FF2B5EF4-FFF2-40B4-BE49-F238E27FC236}">
                  <a16:creationId xmlns:a16="http://schemas.microsoft.com/office/drawing/2014/main" id="{E63AF700-0B09-05B3-638E-13AD4C308EF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5" name="Rectangle : coins arrondis 134">
              <a:extLst>
                <a:ext uri="{FF2B5EF4-FFF2-40B4-BE49-F238E27FC236}">
                  <a16:creationId xmlns:a16="http://schemas.microsoft.com/office/drawing/2014/main" id="{2F9BC4F7-B462-FD00-34DA-8C2A122EAB0D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Calibri" panose="020F0502020204030204" pitchFamily="34" charset="0"/>
                  <a:cs typeface="+mn-cs"/>
                </a:rPr>
                <a:t>DURCUDOY Julien</a:t>
              </a:r>
              <a:b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Calibri" panose="020F0502020204030204" pitchFamily="34" charset="0"/>
                  <a:cs typeface="+mn-cs"/>
                </a:rPr>
              </a:br>
              <a:r>
                <a:rPr lang="fr-FR" sz="800" b="1" dirty="0">
                  <a:solidFill>
                    <a:srgbClr val="00B050"/>
                  </a:solidFill>
                  <a:latin typeface="Arial" panose="020B0604020202020204"/>
                  <a:ea typeface="Calibri" panose="020F0502020204030204" pitchFamily="34" charset="0"/>
                </a:rPr>
                <a:t>Délégué </a:t>
              </a: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Calibri" panose="020F0502020204030204" pitchFamily="34" charset="0"/>
                  <a:cs typeface="+mn-cs"/>
                </a:rPr>
                <a:t>USEP 64</a:t>
              </a:r>
              <a:b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494949"/>
                  </a:solidFill>
                  <a:effectLst/>
                  <a:uLnTx/>
                  <a:uFillTx/>
                  <a:latin typeface="Arial" panose="020B0604020202020204"/>
                  <a:ea typeface="Calibri" panose="020F0502020204030204" pitchFamily="34" charset="0"/>
                  <a:cs typeface="+mn-cs"/>
                </a:rPr>
              </a:br>
              <a:r>
                <a:rPr lang="fr-FR" sz="800" dirty="0">
                  <a:solidFill>
                    <a:srgbClr val="000000"/>
                  </a:solidFill>
                  <a:hlinkClick r:id="rId17"/>
                </a:rPr>
                <a:t>usep64@usep.org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39" name="Groupe 138">
            <a:extLst>
              <a:ext uri="{FF2B5EF4-FFF2-40B4-BE49-F238E27FC236}">
                <a16:creationId xmlns:a16="http://schemas.microsoft.com/office/drawing/2014/main" id="{19A214CB-B1D7-D107-DAE6-6988C3362314}"/>
              </a:ext>
            </a:extLst>
          </p:cNvPr>
          <p:cNvGrpSpPr/>
          <p:nvPr/>
        </p:nvGrpSpPr>
        <p:grpSpPr>
          <a:xfrm>
            <a:off x="6916099" y="5958043"/>
            <a:ext cx="1947946" cy="738873"/>
            <a:chOff x="2916942" y="2009276"/>
            <a:chExt cx="2373512" cy="1169353"/>
          </a:xfrm>
        </p:grpSpPr>
        <p:sp>
          <p:nvSpPr>
            <p:cNvPr id="140" name="Rectangle : coins arrondis 139">
              <a:extLst>
                <a:ext uri="{FF2B5EF4-FFF2-40B4-BE49-F238E27FC236}">
                  <a16:creationId xmlns:a16="http://schemas.microsoft.com/office/drawing/2014/main" id="{143F1AB7-E7D0-B43F-5CA7-7879D7CC2B9F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1" name="Rectangle : coins arrondis 140">
              <a:extLst>
                <a:ext uri="{FF2B5EF4-FFF2-40B4-BE49-F238E27FC236}">
                  <a16:creationId xmlns:a16="http://schemas.microsoft.com/office/drawing/2014/main" id="{2339D084-06AA-8111-29F0-472E06A7D63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LASSALVETAT Gaël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18"/>
                </a:rPr>
                <a:t>usep24@usep.org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pic>
        <p:nvPicPr>
          <p:cNvPr id="3" name="Image 2" descr="Une image contenant texte, Police, logo, Graphique&#10;&#10;Description générée automatiquement">
            <a:hlinkClick r:id="rId19"/>
            <a:extLst>
              <a:ext uri="{FF2B5EF4-FFF2-40B4-BE49-F238E27FC236}">
                <a16:creationId xmlns:a16="http://schemas.microsoft.com/office/drawing/2014/main" id="{A059C282-A1FA-24A4-AEE9-3D8F662CE95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81331" y="411515"/>
            <a:ext cx="1142376" cy="921772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CCE05E6-5F26-E08F-7ECE-6B6F7D21AC6D}"/>
              </a:ext>
            </a:extLst>
          </p:cNvPr>
          <p:cNvSpPr/>
          <p:nvPr/>
        </p:nvSpPr>
        <p:spPr>
          <a:xfrm>
            <a:off x="2376146" y="250235"/>
            <a:ext cx="8977653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DE BORDEAUX – LIGUE DE NOUVELLE-AQUITAINE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pic>
        <p:nvPicPr>
          <p:cNvPr id="9" name="Image 8" descr="Une image contenant art, Graphique, Caractère coloré&#10;&#10;Description générée automatiquement">
            <a:hlinkClick r:id="rId21"/>
            <a:extLst>
              <a:ext uri="{FF2B5EF4-FFF2-40B4-BE49-F238E27FC236}">
                <a16:creationId xmlns:a16="http://schemas.microsoft.com/office/drawing/2014/main" id="{4517F350-6F65-B8B3-2A47-F737B396F1E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825012" y="68622"/>
            <a:ext cx="795488" cy="1028648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178905E1-5362-9984-8722-DB5F1792C13B}"/>
              </a:ext>
            </a:extLst>
          </p:cNvPr>
          <p:cNvGrpSpPr/>
          <p:nvPr/>
        </p:nvGrpSpPr>
        <p:grpSpPr>
          <a:xfrm>
            <a:off x="4701687" y="2194148"/>
            <a:ext cx="1955199" cy="745197"/>
            <a:chOff x="2916942" y="2009276"/>
            <a:chExt cx="2373512" cy="116935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18F6490-2FDC-E5DA-E571-27BB6D90E4C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670CDC9-09D6-977B-7744-89A202AC04A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FABRE Éric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06 07 47 22 26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5"/>
                </a:rPr>
                <a:t>eric.fabre@ac-bordeaux.fr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Bouton d’action : accueil 169">
            <a:hlinkClick r:id="rId23" action="ppaction://hlinksldjump" highlightClick="1"/>
            <a:extLst>
              <a:ext uri="{FF2B5EF4-FFF2-40B4-BE49-F238E27FC236}">
                <a16:creationId xmlns:a16="http://schemas.microsoft.com/office/drawing/2014/main" id="{8772676E-7DD7-2BE3-379B-788F59ABDEF9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46012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50538-2CA9-A6F9-6CD8-FE619D2BE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 48" descr="Une image contenant texte, Police, logo, Graphique&#10;&#10;Description générée automatiquement">
            <a:hlinkClick r:id="rId2"/>
            <a:extLst>
              <a:ext uri="{FF2B5EF4-FFF2-40B4-BE49-F238E27FC236}">
                <a16:creationId xmlns:a16="http://schemas.microsoft.com/office/drawing/2014/main" id="{9F8EA6F5-DF8A-3BC4-77A6-BE2E8CE37A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284" y="417192"/>
            <a:ext cx="1111549" cy="92177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66756D0-AF29-4FBB-AED9-41677B920A05}"/>
              </a:ext>
            </a:extLst>
          </p:cNvPr>
          <p:cNvSpPr/>
          <p:nvPr/>
        </p:nvSpPr>
        <p:spPr>
          <a:xfrm>
            <a:off x="292237" y="6274401"/>
            <a:ext cx="545963" cy="500064"/>
          </a:xfrm>
          <a:prstGeom prst="roundRect">
            <a:avLst>
              <a:gd name="adj" fmla="val 50000"/>
            </a:avLst>
          </a:prstGeom>
          <a:solidFill>
            <a:srgbClr val="142B6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728A6F1-9CC5-C69F-CDEB-C42C3DA06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FCA4B58-BE1E-0FDC-8F55-B2B6A523C239}"/>
              </a:ext>
            </a:extLst>
          </p:cNvPr>
          <p:cNvSpPr/>
          <p:nvPr/>
        </p:nvSpPr>
        <p:spPr>
          <a:xfrm>
            <a:off x="382285" y="1743856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RÉGIONAUX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016F930B-C214-52B8-64D1-786A402A69BD}"/>
              </a:ext>
            </a:extLst>
          </p:cNvPr>
          <p:cNvSpPr/>
          <p:nvPr/>
        </p:nvSpPr>
        <p:spPr>
          <a:xfrm>
            <a:off x="2909472" y="94389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7CEDD0BB-8BD7-E9C3-A806-9E99F14AAAFB}"/>
              </a:ext>
            </a:extLst>
          </p:cNvPr>
          <p:cNvSpPr/>
          <p:nvPr/>
        </p:nvSpPr>
        <p:spPr>
          <a:xfrm>
            <a:off x="5262779" y="948366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C928210C-D17B-05D0-CA8D-454AE553476E}"/>
              </a:ext>
            </a:extLst>
          </p:cNvPr>
          <p:cNvSpPr/>
          <p:nvPr/>
        </p:nvSpPr>
        <p:spPr>
          <a:xfrm>
            <a:off x="7544193" y="943898"/>
            <a:ext cx="951748" cy="359698"/>
          </a:xfrm>
          <a:prstGeom prst="roundRect">
            <a:avLst/>
          </a:prstGeom>
          <a:solidFill>
            <a:srgbClr val="0AB45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USEP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51372260-A21B-7182-A071-EFE8B52AB11D}"/>
              </a:ext>
            </a:extLst>
          </p:cNvPr>
          <p:cNvSpPr/>
          <p:nvPr/>
        </p:nvSpPr>
        <p:spPr>
          <a:xfrm>
            <a:off x="9773925" y="952272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5583433F-BE0F-12C5-4D50-6FDC3096C736}"/>
              </a:ext>
            </a:extLst>
          </p:cNvPr>
          <p:cNvSpPr/>
          <p:nvPr/>
        </p:nvSpPr>
        <p:spPr>
          <a:xfrm rot="16200000">
            <a:off x="-1456617" y="4411486"/>
            <a:ext cx="3922593" cy="328439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CE15810B-4BF2-602E-EC51-00DABF1914B2}"/>
              </a:ext>
            </a:extLst>
          </p:cNvPr>
          <p:cNvSpPr/>
          <p:nvPr/>
        </p:nvSpPr>
        <p:spPr>
          <a:xfrm>
            <a:off x="917567" y="2796158"/>
            <a:ext cx="1226432" cy="500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Ariège (09)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756CE552-D2BE-728A-A143-CDEFA05B202B}"/>
              </a:ext>
            </a:extLst>
          </p:cNvPr>
          <p:cNvSpPr/>
          <p:nvPr/>
        </p:nvSpPr>
        <p:spPr>
          <a:xfrm>
            <a:off x="933544" y="4914427"/>
            <a:ext cx="1226432" cy="50034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Gers (32)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1657C22-EB6C-BC97-BFBF-78AFB5B08B99}"/>
              </a:ext>
            </a:extLst>
          </p:cNvPr>
          <p:cNvGrpSpPr/>
          <p:nvPr/>
        </p:nvGrpSpPr>
        <p:grpSpPr>
          <a:xfrm>
            <a:off x="2466002" y="1512180"/>
            <a:ext cx="1915027" cy="1149370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4C55A79B-873C-CBE3-2E78-584A2920E5C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69590E00-A308-BE6A-BE24-85D510A989B3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OZUBKO Fabien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KUBIAK Marie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CTR-C DAP / CTR DAP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10 84 48 60 / 06 09 09 75 69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4"/>
                </a:rPr>
                <a:t>fabien.ozubko@occitanie.fff.fr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5"/>
                </a:rPr>
                <a:t>marie.kubiak@occitanie.fff.fr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5DCB73D-4773-1D08-4D06-575D075A613C}"/>
              </a:ext>
            </a:extLst>
          </p:cNvPr>
          <p:cNvGrpSpPr/>
          <p:nvPr/>
        </p:nvGrpSpPr>
        <p:grpSpPr>
          <a:xfrm>
            <a:off x="2460306" y="2756079"/>
            <a:ext cx="1920722" cy="799333"/>
            <a:chOff x="2916942" y="2009276"/>
            <a:chExt cx="2373512" cy="1169353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942624A9-B142-1055-7268-EF34D63DC28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09BACD55-1446-CAC4-4D31-452C0B7F120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BERET David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DAP ARIÈGE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06 24 15 59 52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6"/>
                </a:rPr>
                <a:t>david.beret@ariegefoot.fff.fr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DABC1C94-F81C-CC0B-2D53-24074835F518}"/>
              </a:ext>
            </a:extLst>
          </p:cNvPr>
          <p:cNvGrpSpPr/>
          <p:nvPr/>
        </p:nvGrpSpPr>
        <p:grpSpPr>
          <a:xfrm>
            <a:off x="4770576" y="1671102"/>
            <a:ext cx="1905739" cy="778275"/>
            <a:chOff x="2916942" y="2009276"/>
            <a:chExt cx="2373512" cy="1169353"/>
          </a:xfrm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6222B4CC-E07B-85AB-9698-A9171B8CB76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0E4A1F9E-A898-B9E6-ADF3-ABC85811E1F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BORDES Stéphane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06 11 34 24 05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7"/>
                </a:rPr>
                <a:t>stephane.bordes1@ac-toulouse.fr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758B898A-FDA2-7532-B4BF-BA4F8C4ADE39}"/>
              </a:ext>
            </a:extLst>
          </p:cNvPr>
          <p:cNvGrpSpPr/>
          <p:nvPr/>
        </p:nvGrpSpPr>
        <p:grpSpPr>
          <a:xfrm>
            <a:off x="7128133" y="1671102"/>
            <a:ext cx="1867512" cy="778275"/>
            <a:chOff x="2916942" y="2009276"/>
            <a:chExt cx="2373512" cy="1169353"/>
          </a:xfrm>
        </p:grpSpPr>
        <p:sp>
          <p:nvSpPr>
            <p:cNvPr id="74" name="Rectangle : coins arrondis 73">
              <a:extLst>
                <a:ext uri="{FF2B5EF4-FFF2-40B4-BE49-F238E27FC236}">
                  <a16:creationId xmlns:a16="http://schemas.microsoft.com/office/drawing/2014/main" id="{35CEF6CA-FFE1-CCE1-F4DC-E14C644EF5FF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EA61EA47-9DE7-6788-B85C-C3178680B1E2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874934EC-A123-3DB2-6FC8-446365E4F122}"/>
              </a:ext>
            </a:extLst>
          </p:cNvPr>
          <p:cNvGrpSpPr/>
          <p:nvPr/>
        </p:nvGrpSpPr>
        <p:grpSpPr>
          <a:xfrm>
            <a:off x="7127071" y="3781047"/>
            <a:ext cx="1867512" cy="782124"/>
            <a:chOff x="2916944" y="2009276"/>
            <a:chExt cx="2373510" cy="1169353"/>
          </a:xfrm>
        </p:grpSpPr>
        <p:sp>
          <p:nvSpPr>
            <p:cNvPr id="83" name="Rectangle : coins arrondis 82">
              <a:extLst>
                <a:ext uri="{FF2B5EF4-FFF2-40B4-BE49-F238E27FC236}">
                  <a16:creationId xmlns:a16="http://schemas.microsoft.com/office/drawing/2014/main" id="{4B2DEDA2-79A8-7376-BB00-1BBA6071439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" name="Rectangle : coins arrondis 83">
              <a:extLst>
                <a:ext uri="{FF2B5EF4-FFF2-40B4-BE49-F238E27FC236}">
                  <a16:creationId xmlns:a16="http://schemas.microsoft.com/office/drawing/2014/main" id="{11BF8E48-0541-05AB-DC8D-9356C23B35EC}"/>
                </a:ext>
              </a:extLst>
            </p:cNvPr>
            <p:cNvSpPr/>
            <p:nvPr/>
          </p:nvSpPr>
          <p:spPr>
            <a:xfrm>
              <a:off x="2916944" y="2009276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CZAPLICKI Jérôme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8"/>
                </a:rPr>
                <a:t>usep12@usep.org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F1FF8960-2534-2D27-83BD-456973B27AE7}"/>
              </a:ext>
            </a:extLst>
          </p:cNvPr>
          <p:cNvGrpSpPr/>
          <p:nvPr/>
        </p:nvGrpSpPr>
        <p:grpSpPr>
          <a:xfrm>
            <a:off x="7127072" y="5763738"/>
            <a:ext cx="1867511" cy="773263"/>
            <a:chOff x="2916942" y="2009276"/>
            <a:chExt cx="2373512" cy="1169353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F9F0308D-6017-D049-6CD4-33983140549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E6BD287F-DD4F-C693-8B5B-103DC209EB3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ARA Émilie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Déléguée USEP</a:t>
              </a:r>
            </a:p>
            <a:p>
              <a:pPr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9"/>
                </a:rPr>
                <a:t>usep65@usep.org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D1FFA55A-A55D-FFF1-A6A8-81D2C8788BCD}"/>
              </a:ext>
            </a:extLst>
          </p:cNvPr>
          <p:cNvGrpSpPr/>
          <p:nvPr/>
        </p:nvGrpSpPr>
        <p:grpSpPr>
          <a:xfrm>
            <a:off x="7128133" y="2756078"/>
            <a:ext cx="1867512" cy="799334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93E73ED9-95E6-34E6-978C-E34A5282DD4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F88A6370-C7CC-94F5-104E-89ADFED374C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CASTAING Laëtitia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Déléguée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10"/>
                </a:rPr>
                <a:t>usep09@usep.org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A01D69AB-9952-32D8-6FF1-4E2EAB3D1F8E}"/>
              </a:ext>
            </a:extLst>
          </p:cNvPr>
          <p:cNvGrpSpPr/>
          <p:nvPr/>
        </p:nvGrpSpPr>
        <p:grpSpPr>
          <a:xfrm>
            <a:off x="9395581" y="1671102"/>
            <a:ext cx="1867511" cy="778275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555A7E73-24AB-D900-5846-42F0C14F2B0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ECE7049A-4A66-C197-FA4E-9C13B4ED549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DERANSY Laetitia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06 77 78 56 77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1"/>
                </a:rPr>
                <a:t>l-deransy@ugsel.org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35143DC5-3516-4C3D-71BC-150DD4C7BC3D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1FC9DCA-E7F6-BEE4-A6A5-63B3A1664630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26E426B-E097-E884-F570-FBFB77F23FB6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92C7C20-A0A4-1908-F40A-C8DF41D3F47A}"/>
              </a:ext>
            </a:extLst>
          </p:cNvPr>
          <p:cNvGrpSpPr/>
          <p:nvPr/>
        </p:nvGrpSpPr>
        <p:grpSpPr>
          <a:xfrm>
            <a:off x="2466002" y="4772931"/>
            <a:ext cx="1915027" cy="820239"/>
            <a:chOff x="2916942" y="2009276"/>
            <a:chExt cx="2373512" cy="11693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308BD41-888A-0EF2-85C9-8FC05DF68BA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839D383-A129-B1E0-14D8-42B51A1558B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MARROUAT Christophe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DAP GERS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06 69 10 11 72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2"/>
                </a:rPr>
                <a:t>cdfa32@districtfootgers.fff.fr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B12F654-ADA3-83E7-F5E8-699E955465CD}"/>
              </a:ext>
            </a:extLst>
          </p:cNvPr>
          <p:cNvSpPr/>
          <p:nvPr/>
        </p:nvSpPr>
        <p:spPr>
          <a:xfrm>
            <a:off x="917567" y="5877246"/>
            <a:ext cx="1226432" cy="5089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Hautes-Pyrénées (65)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AE2C797-07A1-B6D3-58B4-B24ED2FB511C}"/>
              </a:ext>
            </a:extLst>
          </p:cNvPr>
          <p:cNvGrpSpPr/>
          <p:nvPr/>
        </p:nvGrpSpPr>
        <p:grpSpPr>
          <a:xfrm>
            <a:off x="2466001" y="5763739"/>
            <a:ext cx="1915027" cy="774932"/>
            <a:chOff x="2916942" y="2009276"/>
            <a:chExt cx="2373512" cy="1169353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0905162-D396-C8A7-55EC-0442BFFA106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ADABC0E-1060-D699-5180-2458364AC9F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VOUTIER Cédric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DAP HAUTES-PYRÉNÉES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06 76 83 83 85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3"/>
                </a:rPr>
                <a:t>cvoutier@district-foot-65.fff.fr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AE05D14-AE08-CD91-EB48-269C1301AE06}"/>
              </a:ext>
            </a:extLst>
          </p:cNvPr>
          <p:cNvGrpSpPr/>
          <p:nvPr/>
        </p:nvGrpSpPr>
        <p:grpSpPr>
          <a:xfrm>
            <a:off x="4772386" y="2756078"/>
            <a:ext cx="1928584" cy="799334"/>
            <a:chOff x="2916942" y="2009276"/>
            <a:chExt cx="2373512" cy="1169353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DFED7BC-2A13-9055-FBFD-50A67B20CB42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E8F8F39-E8E4-2DCC-AC1F-DDA8518925D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PORTAL Joël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05 67 76 52 09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4"/>
                </a:rPr>
                <a:t>joel.portal1@ac-toulouse.fr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75E831D8-6148-6779-14AF-A1D24CA20EF8}"/>
              </a:ext>
            </a:extLst>
          </p:cNvPr>
          <p:cNvGrpSpPr/>
          <p:nvPr/>
        </p:nvGrpSpPr>
        <p:grpSpPr>
          <a:xfrm>
            <a:off x="4784423" y="5769141"/>
            <a:ext cx="1908460" cy="759153"/>
            <a:chOff x="2916942" y="2009276"/>
            <a:chExt cx="2373512" cy="1169353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72271AFF-6D0D-D840-56D8-9CF8FB6F4D8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9528CA57-E318-18BD-6EE3-EA8B4DA3BED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MOUQUET Vivien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05 57 76 56 72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5"/>
                </a:rPr>
                <a:t>cpdeps@ac-toulouse.fr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1BD366A-E326-F732-7718-F5630A91DD0D}"/>
              </a:ext>
            </a:extLst>
          </p:cNvPr>
          <p:cNvSpPr/>
          <p:nvPr/>
        </p:nvSpPr>
        <p:spPr>
          <a:xfrm>
            <a:off x="2376146" y="250235"/>
            <a:ext cx="8977653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DE TOULOUSE – LIGUE D’OCCITANIE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D0CE612F-D165-C1C7-1F78-6C75BD071DB8}"/>
              </a:ext>
            </a:extLst>
          </p:cNvPr>
          <p:cNvGrpSpPr/>
          <p:nvPr/>
        </p:nvGrpSpPr>
        <p:grpSpPr>
          <a:xfrm>
            <a:off x="4767855" y="4772930"/>
            <a:ext cx="1932953" cy="820239"/>
            <a:chOff x="2916942" y="2009276"/>
            <a:chExt cx="2373512" cy="1169353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D4932BC3-0D35-49A2-AD79-363BE369BEC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8AD4317E-3F9E-03B9-F52B-2466B3F44CF3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JOBARD Sandrine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07 67 44 96 78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6"/>
                </a:rPr>
                <a:t>sandrine.jobard@ac-toulouse.fr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17F9DE-7DA2-89CF-446E-39A20005699E}"/>
              </a:ext>
            </a:extLst>
          </p:cNvPr>
          <p:cNvSpPr/>
          <p:nvPr/>
        </p:nvSpPr>
        <p:spPr>
          <a:xfrm>
            <a:off x="917567" y="3874611"/>
            <a:ext cx="1226432" cy="500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Aveyron (12)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49906DC-D390-7E42-B5F3-DA7766D155F5}"/>
              </a:ext>
            </a:extLst>
          </p:cNvPr>
          <p:cNvGrpSpPr/>
          <p:nvPr/>
        </p:nvGrpSpPr>
        <p:grpSpPr>
          <a:xfrm>
            <a:off x="2460306" y="3781048"/>
            <a:ext cx="1920722" cy="782123"/>
            <a:chOff x="2916942" y="2009276"/>
            <a:chExt cx="2373512" cy="1169353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15C981-257B-1957-A6CF-26760988FDB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18201C8-F2FE-F380-A773-9CCE607395C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ROUMAGOUS Jérémie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DAP AVEYRON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06 40 42 47 45 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3898FB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7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jroumagous@aveyron.fff.fr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981D297-A9D2-43AB-6F0B-AADDD0DA2B50}"/>
              </a:ext>
            </a:extLst>
          </p:cNvPr>
          <p:cNvGrpSpPr/>
          <p:nvPr/>
        </p:nvGrpSpPr>
        <p:grpSpPr>
          <a:xfrm>
            <a:off x="4770576" y="3779117"/>
            <a:ext cx="1930393" cy="784054"/>
            <a:chOff x="2916942" y="2009276"/>
            <a:chExt cx="2373512" cy="1169353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A87BC89-A7A0-DB10-6816-8C0079450E7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27AD6540-32A9-778B-7A31-49C31C9F46A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ARLES Christian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06 33 75 97 91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8"/>
                </a:rPr>
                <a:t>christian.arles@ac-toulouse.fr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92BE03D-1448-5A31-B18C-9011303BE26D}"/>
              </a:ext>
            </a:extLst>
          </p:cNvPr>
          <p:cNvGrpSpPr/>
          <p:nvPr/>
        </p:nvGrpSpPr>
        <p:grpSpPr>
          <a:xfrm>
            <a:off x="7127072" y="4763425"/>
            <a:ext cx="1867511" cy="814095"/>
            <a:chOff x="2916942" y="2009276"/>
            <a:chExt cx="2373512" cy="1169353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4B5906F8-4C60-FEDC-3EBA-E8065F273AE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F219076F-3B6C-B351-BA6C-B74B5981360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DURAN Simon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19"/>
                </a:rPr>
                <a:t>usep32@usep.org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pic>
        <p:nvPicPr>
          <p:cNvPr id="48" name="Image 47" descr="Une image contenant symbole, Panneau de stop, logo, Emblème&#10;&#10;Description générée automatiquement">
            <a:hlinkClick r:id="rId20"/>
            <a:extLst>
              <a:ext uri="{FF2B5EF4-FFF2-40B4-BE49-F238E27FC236}">
                <a16:creationId xmlns:a16="http://schemas.microsoft.com/office/drawing/2014/main" id="{88CD2FB0-3A95-3E90-882B-5D802CDEF046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919147" y="71729"/>
            <a:ext cx="687890" cy="921772"/>
          </a:xfrm>
          <a:prstGeom prst="rect">
            <a:avLst/>
          </a:prstGeom>
        </p:spPr>
      </p:pic>
      <p:sp>
        <p:nvSpPr>
          <p:cNvPr id="5" name="Bouton d’action : accueil 169">
            <a:hlinkClick r:id="rId22" action="ppaction://hlinksldjump" highlightClick="1"/>
            <a:extLst>
              <a:ext uri="{FF2B5EF4-FFF2-40B4-BE49-F238E27FC236}">
                <a16:creationId xmlns:a16="http://schemas.microsoft.com/office/drawing/2014/main" id="{C7D2E6EE-C759-E9DC-97A8-90516EC13A2F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43934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F0578-7A28-8266-0FB7-5F24CFFC6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 48" descr="Une image contenant texte, Police, logo, Graphique&#10;&#10;Description générée automatiquement">
            <a:hlinkClick r:id="rId2"/>
            <a:extLst>
              <a:ext uri="{FF2B5EF4-FFF2-40B4-BE49-F238E27FC236}">
                <a16:creationId xmlns:a16="http://schemas.microsoft.com/office/drawing/2014/main" id="{21D376DC-7047-8AB8-5556-0FB1369321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284" y="417192"/>
            <a:ext cx="1111549" cy="92177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6783523-F923-05D7-563C-41A5609D0377}"/>
              </a:ext>
            </a:extLst>
          </p:cNvPr>
          <p:cNvSpPr/>
          <p:nvPr/>
        </p:nvSpPr>
        <p:spPr>
          <a:xfrm>
            <a:off x="292237" y="6274401"/>
            <a:ext cx="545963" cy="500064"/>
          </a:xfrm>
          <a:prstGeom prst="roundRect">
            <a:avLst>
              <a:gd name="adj" fmla="val 50000"/>
            </a:avLst>
          </a:prstGeom>
          <a:solidFill>
            <a:srgbClr val="142B6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BCCB688A-696C-2E62-F7A7-F2F60DF97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F9FA5B1D-080D-D3FC-5367-9E7D7083C33C}"/>
              </a:ext>
            </a:extLst>
          </p:cNvPr>
          <p:cNvSpPr/>
          <p:nvPr/>
        </p:nvSpPr>
        <p:spPr>
          <a:xfrm>
            <a:off x="2909472" y="94389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3E84C15E-0445-654D-75F0-6A44BB1EB8BC}"/>
              </a:ext>
            </a:extLst>
          </p:cNvPr>
          <p:cNvSpPr/>
          <p:nvPr/>
        </p:nvSpPr>
        <p:spPr>
          <a:xfrm>
            <a:off x="5262779" y="948366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797863B-6D63-EDA6-3B5D-46CBCC1DCB48}"/>
              </a:ext>
            </a:extLst>
          </p:cNvPr>
          <p:cNvSpPr/>
          <p:nvPr/>
        </p:nvSpPr>
        <p:spPr>
          <a:xfrm>
            <a:off x="7544193" y="943898"/>
            <a:ext cx="951748" cy="359698"/>
          </a:xfrm>
          <a:prstGeom prst="roundRect">
            <a:avLst/>
          </a:prstGeom>
          <a:solidFill>
            <a:srgbClr val="0AB45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USEP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83AFFCFE-E234-5C90-60CD-6FD62FB2A5C1}"/>
              </a:ext>
            </a:extLst>
          </p:cNvPr>
          <p:cNvSpPr/>
          <p:nvPr/>
        </p:nvSpPr>
        <p:spPr>
          <a:xfrm>
            <a:off x="9773925" y="952272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5F664ABC-B2D3-132A-47E7-001AB158CDE6}"/>
              </a:ext>
            </a:extLst>
          </p:cNvPr>
          <p:cNvSpPr/>
          <p:nvPr/>
        </p:nvSpPr>
        <p:spPr>
          <a:xfrm rot="16200000">
            <a:off x="-1499360" y="3957448"/>
            <a:ext cx="4008079" cy="328439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74400C1A-BEE2-6512-2725-56763AA82E64}"/>
              </a:ext>
            </a:extLst>
          </p:cNvPr>
          <p:cNvSpPr/>
          <p:nvPr/>
        </p:nvSpPr>
        <p:spPr>
          <a:xfrm>
            <a:off x="917567" y="2412622"/>
            <a:ext cx="1226432" cy="500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Haute-Garonne (31)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D28F561E-C1EA-0D04-71F8-A20559C26D04}"/>
              </a:ext>
            </a:extLst>
          </p:cNvPr>
          <p:cNvSpPr/>
          <p:nvPr/>
        </p:nvSpPr>
        <p:spPr>
          <a:xfrm>
            <a:off x="933544" y="4515999"/>
            <a:ext cx="1226432" cy="50034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Tarn-et-Garonne (82)</a:t>
            </a: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87278A18-939F-A1B2-412F-2E8622B7E605}"/>
              </a:ext>
            </a:extLst>
          </p:cNvPr>
          <p:cNvGrpSpPr/>
          <p:nvPr/>
        </p:nvGrpSpPr>
        <p:grpSpPr>
          <a:xfrm>
            <a:off x="2432202" y="2117630"/>
            <a:ext cx="2085936" cy="1090049"/>
            <a:chOff x="2916942" y="2009276"/>
            <a:chExt cx="2373512" cy="1169353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FDE3E429-F73F-8421-833A-A88D17DE556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A0C86A5A-D18B-6BF3-C201-EFD8B11CDE2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CALINSKI Gilles / GALEY Mathieu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DAP HAUTE-GARONNE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06 46 03 42 80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06 89 22 04 60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4"/>
                </a:rPr>
                <a:t>gilles.calinski@haute-garonne.fff.fr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5"/>
                </a:rPr>
                <a:t>mgaley@haute-garonne.fff.fr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BD153050-B0AD-CAC5-CAA4-3D2D1CA4AA32}"/>
              </a:ext>
            </a:extLst>
          </p:cNvPr>
          <p:cNvGrpSpPr/>
          <p:nvPr/>
        </p:nvGrpSpPr>
        <p:grpSpPr>
          <a:xfrm>
            <a:off x="7127602" y="3373724"/>
            <a:ext cx="1867512" cy="782124"/>
            <a:chOff x="2916944" y="2009276"/>
            <a:chExt cx="2373510" cy="1169353"/>
          </a:xfrm>
        </p:grpSpPr>
        <p:sp>
          <p:nvSpPr>
            <p:cNvPr id="83" name="Rectangle : coins arrondis 82">
              <a:extLst>
                <a:ext uri="{FF2B5EF4-FFF2-40B4-BE49-F238E27FC236}">
                  <a16:creationId xmlns:a16="http://schemas.microsoft.com/office/drawing/2014/main" id="{4ACB8FB8-07BA-687F-926D-BC2F3E393FF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" name="Rectangle : coins arrondis 83">
              <a:extLst>
                <a:ext uri="{FF2B5EF4-FFF2-40B4-BE49-F238E27FC236}">
                  <a16:creationId xmlns:a16="http://schemas.microsoft.com/office/drawing/2014/main" id="{123574A5-0151-DDB6-6381-4CBE0D94F678}"/>
                </a:ext>
              </a:extLst>
            </p:cNvPr>
            <p:cNvSpPr/>
            <p:nvPr/>
          </p:nvSpPr>
          <p:spPr>
            <a:xfrm>
              <a:off x="2916944" y="2009276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ROZIERES Philippe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6"/>
                </a:rPr>
                <a:t>usep46@usep.org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4239C9BD-2082-7B90-F76F-0BDD18ED00C0}"/>
              </a:ext>
            </a:extLst>
          </p:cNvPr>
          <p:cNvGrpSpPr/>
          <p:nvPr/>
        </p:nvGrpSpPr>
        <p:grpSpPr>
          <a:xfrm>
            <a:off x="7127603" y="5352445"/>
            <a:ext cx="1867511" cy="773263"/>
            <a:chOff x="2916942" y="2009276"/>
            <a:chExt cx="2373512" cy="1169353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86EE4EDF-7B8C-5E81-4C22-031EF5E6BF4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ADADEDD0-810D-330A-914A-2A930D25983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JULIEN François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7"/>
                </a:rPr>
                <a:t>usep81@usep.org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E865700A-940F-61DA-F1AD-9FAE9E6A47BD}"/>
              </a:ext>
            </a:extLst>
          </p:cNvPr>
          <p:cNvGrpSpPr/>
          <p:nvPr/>
        </p:nvGrpSpPr>
        <p:grpSpPr>
          <a:xfrm>
            <a:off x="7127602" y="2262987"/>
            <a:ext cx="1867512" cy="799334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4165F4D4-854A-292E-7139-6AEF3B07D2B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C6F1C440-0AB6-26BE-DECF-0EB81AE408C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MONTITON Julien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lvl="0">
                <a:defRPr/>
              </a:pPr>
              <a:r>
                <a:rPr lang="fr-FR" sz="800">
                  <a:solidFill>
                    <a:srgbClr val="000000"/>
                  </a:solidFill>
                  <a:hlinkClick r:id="rId8"/>
                </a:rPr>
                <a:t>usep31@</a:t>
              </a:r>
              <a:r>
                <a:rPr lang="fr-FR" sz="800" dirty="0">
                  <a:solidFill>
                    <a:srgbClr val="000000"/>
                  </a:solidFill>
                  <a:hlinkClick r:id="rId8"/>
                </a:rPr>
                <a:t>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FE2416B4-1C75-87BD-7656-136A4640CEBB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77E2437E-8D4C-6AAA-C52F-170AC3339CE7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76D210E6-61FD-5EBA-D7C9-694621E13068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C5374F5-8DCB-EB92-92BB-5E49F01B2550}"/>
              </a:ext>
            </a:extLst>
          </p:cNvPr>
          <p:cNvGrpSpPr/>
          <p:nvPr/>
        </p:nvGrpSpPr>
        <p:grpSpPr>
          <a:xfrm>
            <a:off x="2517657" y="4356050"/>
            <a:ext cx="1915027" cy="820239"/>
            <a:chOff x="2916942" y="2009276"/>
            <a:chExt cx="2373512" cy="11693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5C51C7C-A5A0-6507-C4C0-3E0FA43AF3D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C137ED1-7F29-6336-E738-73E9B14CA86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ARNON Romaric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DAP TARN-ET-GARONNE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06 73 99 28 83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9"/>
                </a:rPr>
                <a:t>footanimation@foot82.fff.fr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A929489-F124-2B91-9E8E-2D342E8C3676}"/>
              </a:ext>
            </a:extLst>
          </p:cNvPr>
          <p:cNvSpPr/>
          <p:nvPr/>
        </p:nvSpPr>
        <p:spPr>
          <a:xfrm>
            <a:off x="917567" y="5484578"/>
            <a:ext cx="1226432" cy="5089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Tarn (81)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0A8F5C9-1DDD-D082-5373-B89B5893E0D8}"/>
              </a:ext>
            </a:extLst>
          </p:cNvPr>
          <p:cNvGrpSpPr/>
          <p:nvPr/>
        </p:nvGrpSpPr>
        <p:grpSpPr>
          <a:xfrm>
            <a:off x="2517657" y="5351610"/>
            <a:ext cx="1915027" cy="774932"/>
            <a:chOff x="2916942" y="2009276"/>
            <a:chExt cx="2373512" cy="1169353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9C2D00C-6306-D58E-408A-41203EF955D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8795307-F3AB-D4B0-4690-0E0BEA2E946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DURIGON Olivier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DAP TARN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06 17 97 31 54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0"/>
                </a:rPr>
                <a:t>cdfa@foottarn.fff.fr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29EE1916-F2DB-E511-03B9-60E07212EE76}"/>
              </a:ext>
            </a:extLst>
          </p:cNvPr>
          <p:cNvGrpSpPr/>
          <p:nvPr/>
        </p:nvGrpSpPr>
        <p:grpSpPr>
          <a:xfrm>
            <a:off x="4770120" y="2262987"/>
            <a:ext cx="1928584" cy="799334"/>
            <a:chOff x="2916942" y="2009276"/>
            <a:chExt cx="2373512" cy="1169353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D0F50F0-AC65-55E0-6B52-4368C2FA1AA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0652DFE-65FA-83B6-B2BD-645F58E5615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BORDES Stéphane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06 11 34 24 05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1"/>
                </a:rPr>
                <a:t>stephane.bordes1@ac-toulouse.fr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377306BA-B83F-4586-9CA6-DF990503CEDC}"/>
              </a:ext>
            </a:extLst>
          </p:cNvPr>
          <p:cNvGrpSpPr/>
          <p:nvPr/>
        </p:nvGrpSpPr>
        <p:grpSpPr>
          <a:xfrm>
            <a:off x="4780182" y="5359500"/>
            <a:ext cx="1908460" cy="759153"/>
            <a:chOff x="2916942" y="2009276"/>
            <a:chExt cx="2373512" cy="1169353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05E69C0-F000-BCAE-4042-49499C632F7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343176E2-9398-1041-9544-658A4A35E52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MOREL Laurent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06 11 86 05 23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2"/>
                </a:rPr>
                <a:t>ia81-cpdeps@ac-toulouse.fr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8EEDE51-8611-C1C8-F120-A38578954F29}"/>
              </a:ext>
            </a:extLst>
          </p:cNvPr>
          <p:cNvSpPr/>
          <p:nvPr/>
        </p:nvSpPr>
        <p:spPr>
          <a:xfrm>
            <a:off x="2376146" y="250235"/>
            <a:ext cx="8977653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DE TOULOUSE – LIGUE D’OCCITANIE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7DF551C2-B13F-4FEA-7E5D-119398F781AE}"/>
              </a:ext>
            </a:extLst>
          </p:cNvPr>
          <p:cNvGrpSpPr/>
          <p:nvPr/>
        </p:nvGrpSpPr>
        <p:grpSpPr>
          <a:xfrm>
            <a:off x="4767936" y="4351850"/>
            <a:ext cx="1932953" cy="824439"/>
            <a:chOff x="2916942" y="2009276"/>
            <a:chExt cx="2373512" cy="1169353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C0A2535B-871A-BE14-5C88-933CCCF500E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47E2FD4C-674F-A818-4EE1-1F7D67C7E755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CANTAGREL Céline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05 36 25 73 93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3"/>
                </a:rPr>
                <a:t>cpdeps.ia82@ac-toulouse.fr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4FEDC69-C388-BD6A-DEB8-1CBD36D2B4AA}"/>
              </a:ext>
            </a:extLst>
          </p:cNvPr>
          <p:cNvSpPr/>
          <p:nvPr/>
        </p:nvSpPr>
        <p:spPr>
          <a:xfrm>
            <a:off x="917567" y="3514754"/>
            <a:ext cx="1226432" cy="500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Lot (46)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E01D6C5-D9A2-F221-A29D-5DC86778F5BC}"/>
              </a:ext>
            </a:extLst>
          </p:cNvPr>
          <p:cNvGrpSpPr/>
          <p:nvPr/>
        </p:nvGrpSpPr>
        <p:grpSpPr>
          <a:xfrm>
            <a:off x="2363267" y="3329208"/>
            <a:ext cx="2223806" cy="871156"/>
            <a:chOff x="2916942" y="2009276"/>
            <a:chExt cx="2373512" cy="1169353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DB8DFA19-BDD3-8F2D-D3ED-7CD17A60590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C1B408F-2412-E5F0-8903-E3447830160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MPOSA-GONDA Edgar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DAP LOT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07 86 76 83 24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80C6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4"/>
                </a:rPr>
                <a:t>edgar.mposa-gonda@district-foot-lot.fff.fr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80C6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02E5454-5683-47F9-0775-D89ABAD386DC}"/>
              </a:ext>
            </a:extLst>
          </p:cNvPr>
          <p:cNvGrpSpPr/>
          <p:nvPr/>
        </p:nvGrpSpPr>
        <p:grpSpPr>
          <a:xfrm>
            <a:off x="4769216" y="3372759"/>
            <a:ext cx="1930393" cy="784054"/>
            <a:chOff x="2916942" y="2009276"/>
            <a:chExt cx="2373512" cy="1169353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2929D5F-E848-CE11-D1E2-38E5D308227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DE1E06A5-634D-DE92-75F9-E9E0B173B133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MADELAIN Olivier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 Valence EPS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06 33 94 76 52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5"/>
                </a:rPr>
                <a:t>olivier.madelain@ac-toulouse.fr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F9F2B0BF-7948-1906-3A17-0A248254C3CF}"/>
              </a:ext>
            </a:extLst>
          </p:cNvPr>
          <p:cNvGrpSpPr/>
          <p:nvPr/>
        </p:nvGrpSpPr>
        <p:grpSpPr>
          <a:xfrm>
            <a:off x="7127603" y="4316506"/>
            <a:ext cx="1867511" cy="859783"/>
            <a:chOff x="2916942" y="2009276"/>
            <a:chExt cx="2373512" cy="1169353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C0542010-CAA0-3021-20BB-F6DADB4B528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98053E28-C3C6-6425-CFBC-7DBFA898DFE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HENRIQUES Sergio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16"/>
                </a:rPr>
                <a:t>usep82@usep.org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pic>
        <p:nvPicPr>
          <p:cNvPr id="48" name="Image 47" descr="Une image contenant symbole, Panneau de stop, logo, Emblème&#10;&#10;Description générée automatiquement">
            <a:hlinkClick r:id="rId17"/>
            <a:extLst>
              <a:ext uri="{FF2B5EF4-FFF2-40B4-BE49-F238E27FC236}">
                <a16:creationId xmlns:a16="http://schemas.microsoft.com/office/drawing/2014/main" id="{95ABD545-146A-6C53-F8AA-3B9192A2903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919147" y="71729"/>
            <a:ext cx="687890" cy="921772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33538F7E-5884-2B43-44BD-DED4F33A8719}"/>
              </a:ext>
            </a:extLst>
          </p:cNvPr>
          <p:cNvGrpSpPr/>
          <p:nvPr/>
        </p:nvGrpSpPr>
        <p:grpSpPr>
          <a:xfrm>
            <a:off x="9344191" y="2273517"/>
            <a:ext cx="1867511" cy="778275"/>
            <a:chOff x="2916942" y="2009276"/>
            <a:chExt cx="2373512" cy="1169353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3842CD88-80FA-A569-E3BF-976118A0C69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921BA1E3-9BF9-8474-073B-F7C282A54DE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DERANSY Laeticia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06 77 78 56 77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9"/>
                </a:rPr>
                <a:t>l-deransy@ugsel.org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20" name="Bouton d’action : accueil 169">
            <a:hlinkClick r:id="rId20" action="ppaction://hlinksldjump" highlightClick="1"/>
            <a:extLst>
              <a:ext uri="{FF2B5EF4-FFF2-40B4-BE49-F238E27FC236}">
                <a16:creationId xmlns:a16="http://schemas.microsoft.com/office/drawing/2014/main" id="{32B4D9C4-1EB8-B7E6-DFE5-E4B44E4AE8D9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12120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182AD-7F15-F971-F652-B603863FF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 : coins arrondis 62">
            <a:extLst>
              <a:ext uri="{FF2B5EF4-FFF2-40B4-BE49-F238E27FC236}">
                <a16:creationId xmlns:a16="http://schemas.microsoft.com/office/drawing/2014/main" id="{8E181EB5-AC72-914D-D8DB-B4D7879DEA46}"/>
              </a:ext>
            </a:extLst>
          </p:cNvPr>
          <p:cNvSpPr/>
          <p:nvPr/>
        </p:nvSpPr>
        <p:spPr>
          <a:xfrm>
            <a:off x="292237" y="6247897"/>
            <a:ext cx="545963" cy="500064"/>
          </a:xfrm>
          <a:prstGeom prst="roundRect">
            <a:avLst>
              <a:gd name="adj" fmla="val 50000"/>
            </a:avLst>
          </a:prstGeom>
          <a:solidFill>
            <a:srgbClr val="142B6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123B81E-8282-42BC-8751-621BC0A91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3EA09D65-4429-1272-AE2B-01AD8D08F13F}"/>
              </a:ext>
            </a:extLst>
          </p:cNvPr>
          <p:cNvSpPr/>
          <p:nvPr/>
        </p:nvSpPr>
        <p:spPr>
          <a:xfrm>
            <a:off x="373113" y="1548379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RÉGIONAUX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354FB644-4370-9C71-4C13-09687D144CA3}"/>
              </a:ext>
            </a:extLst>
          </p:cNvPr>
          <p:cNvSpPr/>
          <p:nvPr/>
        </p:nvSpPr>
        <p:spPr>
          <a:xfrm>
            <a:off x="3014347" y="87847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C781A62-3C86-3AE8-342E-38EC3F690696}"/>
              </a:ext>
            </a:extLst>
          </p:cNvPr>
          <p:cNvSpPr/>
          <p:nvPr/>
        </p:nvSpPr>
        <p:spPr>
          <a:xfrm>
            <a:off x="5168452" y="881522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B3F4D6CE-BFB4-6E2C-C75F-55504B53EE66}"/>
              </a:ext>
            </a:extLst>
          </p:cNvPr>
          <p:cNvSpPr/>
          <p:nvPr/>
        </p:nvSpPr>
        <p:spPr>
          <a:xfrm>
            <a:off x="7322557" y="869055"/>
            <a:ext cx="951748" cy="359698"/>
          </a:xfrm>
          <a:prstGeom prst="roundRect">
            <a:avLst/>
          </a:prstGeom>
          <a:solidFill>
            <a:srgbClr val="0AB45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USEP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7494C6A0-2B77-4ED1-4E48-3CE9C1DB0857}"/>
              </a:ext>
            </a:extLst>
          </p:cNvPr>
          <p:cNvSpPr/>
          <p:nvPr/>
        </p:nvSpPr>
        <p:spPr>
          <a:xfrm>
            <a:off x="9566365" y="878478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FB5B4071-1F3E-C131-1DAF-1A9370C265E4}"/>
              </a:ext>
            </a:extLst>
          </p:cNvPr>
          <p:cNvSpPr/>
          <p:nvPr/>
        </p:nvSpPr>
        <p:spPr>
          <a:xfrm rot="16200000">
            <a:off x="-1641382" y="4460339"/>
            <a:ext cx="4203202" cy="239521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814F7B8-DC98-874D-6913-859F932B2F10}"/>
              </a:ext>
            </a:extLst>
          </p:cNvPr>
          <p:cNvSpPr/>
          <p:nvPr/>
        </p:nvSpPr>
        <p:spPr>
          <a:xfrm>
            <a:off x="712886" y="5099210"/>
            <a:ext cx="1537849" cy="35761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Hérault (34)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2202EF80-6333-C240-7BAF-8B6EF9E90F66}"/>
              </a:ext>
            </a:extLst>
          </p:cNvPr>
          <p:cNvSpPr/>
          <p:nvPr/>
        </p:nvSpPr>
        <p:spPr>
          <a:xfrm>
            <a:off x="710095" y="4251716"/>
            <a:ext cx="1543430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Lozère (48)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C4B5C721-5E7E-8564-F47D-FC33C02A5B5B}"/>
              </a:ext>
            </a:extLst>
          </p:cNvPr>
          <p:cNvSpPr/>
          <p:nvPr/>
        </p:nvSpPr>
        <p:spPr>
          <a:xfrm>
            <a:off x="712885" y="2644745"/>
            <a:ext cx="1537850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Aude (11)</a:t>
            </a:r>
          </a:p>
        </p:txBody>
      </p: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9ACCA393-2F7D-6F5B-7076-B3AB224CFF7C}"/>
              </a:ext>
            </a:extLst>
          </p:cNvPr>
          <p:cNvGrpSpPr/>
          <p:nvPr/>
        </p:nvGrpSpPr>
        <p:grpSpPr>
          <a:xfrm>
            <a:off x="6916099" y="1436989"/>
            <a:ext cx="1947946" cy="734021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FCCEFFBE-D104-5DEB-AF13-E460C35A2D9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AE6775C9-FC74-6DB4-2020-73E6D6B444A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TARBOURIEH Jérôme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06 88 68 94 67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2"/>
                </a:rPr>
                <a:t>usepfol66@laligue.org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793A6160-7ACB-C02A-DE18-39FF8E9932AE}"/>
              </a:ext>
            </a:extLst>
          </p:cNvPr>
          <p:cNvGrpSpPr/>
          <p:nvPr/>
        </p:nvGrpSpPr>
        <p:grpSpPr>
          <a:xfrm>
            <a:off x="9174766" y="1423808"/>
            <a:ext cx="1971072" cy="749206"/>
            <a:chOff x="2916943" y="2009276"/>
            <a:chExt cx="2373511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2F3ED1C2-F81F-2FA7-EC7A-7A219875474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36EE6C1A-4040-AE12-BD4B-CE0B283E1A2B}"/>
                </a:ext>
              </a:extLst>
            </p:cNvPr>
            <p:cNvSpPr/>
            <p:nvPr/>
          </p:nvSpPr>
          <p:spPr>
            <a:xfrm>
              <a:off x="2916943" y="2009276"/>
              <a:ext cx="2267200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DERANSY Laeticia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06 77 78 56 77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3"/>
                </a:rPr>
                <a:t>l-deransy@ugsel.org</a:t>
              </a:r>
              <a:endPara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436A5BC9-A597-CF88-FDBE-6E0426F30391}"/>
              </a:ext>
            </a:extLst>
          </p:cNvPr>
          <p:cNvGrpSpPr/>
          <p:nvPr/>
        </p:nvGrpSpPr>
        <p:grpSpPr>
          <a:xfrm>
            <a:off x="4685546" y="1423809"/>
            <a:ext cx="1955199" cy="747202"/>
            <a:chOff x="2916942" y="2009276"/>
            <a:chExt cx="2373512" cy="1169353"/>
          </a:xfrm>
        </p:grpSpPr>
        <p:sp>
          <p:nvSpPr>
            <p:cNvPr id="98" name="Rectangle : coins arrondis 97">
              <a:extLst>
                <a:ext uri="{FF2B5EF4-FFF2-40B4-BE49-F238E27FC236}">
                  <a16:creationId xmlns:a16="http://schemas.microsoft.com/office/drawing/2014/main" id="{5C7818C1-BFA2-CD59-4479-65F0C283383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EF168CE1-F4A2-B1B9-85D3-F22ED0985FF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RAVEL Fabrice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06 62 87 26 79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4"/>
                </a:rPr>
                <a:t>fabrice.ravel@ac-montpellier.fr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BBCE0403-7B32-8C29-7F99-D5B1E2831942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8F7F1DF-4BCB-0858-E555-8B8BD1053AA7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8213E456-561D-FB36-9D30-B912D6971458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E9F380F-1BE3-E56B-933D-9535739AAEB8}"/>
              </a:ext>
            </a:extLst>
          </p:cNvPr>
          <p:cNvSpPr/>
          <p:nvPr/>
        </p:nvSpPr>
        <p:spPr>
          <a:xfrm>
            <a:off x="710095" y="3476120"/>
            <a:ext cx="1543430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Gard (30)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BD7A600-5661-7F1F-E2BB-EF3B87728222}"/>
              </a:ext>
            </a:extLst>
          </p:cNvPr>
          <p:cNvSpPr/>
          <p:nvPr/>
        </p:nvSpPr>
        <p:spPr>
          <a:xfrm>
            <a:off x="712886" y="5940968"/>
            <a:ext cx="1537849" cy="49321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Pyrénées-Orientales (66)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D0CF743-6651-184C-6B9A-2AEE82169DE4}"/>
              </a:ext>
            </a:extLst>
          </p:cNvPr>
          <p:cNvGrpSpPr/>
          <p:nvPr/>
        </p:nvGrpSpPr>
        <p:grpSpPr>
          <a:xfrm>
            <a:off x="2436904" y="1395921"/>
            <a:ext cx="2040506" cy="989068"/>
            <a:chOff x="2916942" y="2009276"/>
            <a:chExt cx="2373512" cy="1169353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3AA04AA9-7445-C4D5-CC3F-EF2804EA706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5CFE37E-4780-C63D-C8B0-28E81558177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OZUBKO Fabien / KUBIAK Marie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CTR-C DAP / CTR DAP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06 10 84 48 60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06 09 09 75 69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5"/>
                </a:rPr>
                <a:t>fabien.ozubko@occitanie.fff.fr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6"/>
                </a:rPr>
                <a:t>marie.kubiak@occitanie.fff.fr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8F9523BC-AD6A-1E32-6E11-170356F3245F}"/>
              </a:ext>
            </a:extLst>
          </p:cNvPr>
          <p:cNvGrpSpPr/>
          <p:nvPr/>
        </p:nvGrpSpPr>
        <p:grpSpPr>
          <a:xfrm>
            <a:off x="2527888" y="2494396"/>
            <a:ext cx="1858127" cy="738160"/>
            <a:chOff x="2916942" y="2009276"/>
            <a:chExt cx="2373512" cy="1169353"/>
          </a:xfrm>
        </p:grpSpPr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1872F8CB-4E8A-FE04-F537-8397BD2FB65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CA34876E-1BEB-CE3F-E68E-2E34B340E225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BAUDIN Frédéric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AUDE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07 54 38 61 34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7"/>
                </a:rPr>
                <a:t>fbaudin@aude.fff.fr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</a:p>
          </p:txBody>
        </p:sp>
      </p:grp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62D78741-885D-6FBA-1B3B-F710B3A62F90}"/>
              </a:ext>
            </a:extLst>
          </p:cNvPr>
          <p:cNvGrpSpPr/>
          <p:nvPr/>
        </p:nvGrpSpPr>
        <p:grpSpPr>
          <a:xfrm>
            <a:off x="2528094" y="4962736"/>
            <a:ext cx="1858127" cy="738160"/>
            <a:chOff x="2916942" y="2009276"/>
            <a:chExt cx="2373512" cy="1169353"/>
          </a:xfrm>
        </p:grpSpPr>
        <p:sp>
          <p:nvSpPr>
            <p:cNvPr id="66" name="Rectangle : coins arrondis 65">
              <a:extLst>
                <a:ext uri="{FF2B5EF4-FFF2-40B4-BE49-F238E27FC236}">
                  <a16:creationId xmlns:a16="http://schemas.microsoft.com/office/drawing/2014/main" id="{45C81F45-A92A-E370-8CE0-22DC571327C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D35A50FD-31E8-689D-A677-060F4223039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VINCENT Yoann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HÉRAULT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07 57 84 25 12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8"/>
                </a:rPr>
                <a:t>yoann.vincent@herault.fff.fr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1" name="Groupe 70">
            <a:extLst>
              <a:ext uri="{FF2B5EF4-FFF2-40B4-BE49-F238E27FC236}">
                <a16:creationId xmlns:a16="http://schemas.microsoft.com/office/drawing/2014/main" id="{C18AD775-E8C1-1CAD-8A6B-64D40D93C6CB}"/>
              </a:ext>
            </a:extLst>
          </p:cNvPr>
          <p:cNvGrpSpPr/>
          <p:nvPr/>
        </p:nvGrpSpPr>
        <p:grpSpPr>
          <a:xfrm>
            <a:off x="2404066" y="5885941"/>
            <a:ext cx="2106182" cy="738872"/>
            <a:chOff x="2916942" y="2009276"/>
            <a:chExt cx="2373512" cy="1169353"/>
          </a:xfrm>
        </p:grpSpPr>
        <p:sp>
          <p:nvSpPr>
            <p:cNvPr id="72" name="Rectangle : coins arrondis 71">
              <a:extLst>
                <a:ext uri="{FF2B5EF4-FFF2-40B4-BE49-F238E27FC236}">
                  <a16:creationId xmlns:a16="http://schemas.microsoft.com/office/drawing/2014/main" id="{5DFE140D-D26D-5201-5C2F-C48C54A7F4C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6" name="Rectangle : coins arrondis 75">
              <a:extLst>
                <a:ext uri="{FF2B5EF4-FFF2-40B4-BE49-F238E27FC236}">
                  <a16:creationId xmlns:a16="http://schemas.microsoft.com/office/drawing/2014/main" id="{25B0595B-7A4D-3A8B-2C1D-6902448815B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ASTRUIT Olivier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PYRÉNÉES-ORIENTALES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06 27 62 72 04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9"/>
                </a:rPr>
                <a:t>oastruit@pyrenees-orientales.fff.fr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80" name="Groupe 79">
            <a:extLst>
              <a:ext uri="{FF2B5EF4-FFF2-40B4-BE49-F238E27FC236}">
                <a16:creationId xmlns:a16="http://schemas.microsoft.com/office/drawing/2014/main" id="{A51D2F0E-C42D-0246-544E-A1BB7428DE5D}"/>
              </a:ext>
            </a:extLst>
          </p:cNvPr>
          <p:cNvGrpSpPr/>
          <p:nvPr/>
        </p:nvGrpSpPr>
        <p:grpSpPr>
          <a:xfrm>
            <a:off x="4685546" y="3296623"/>
            <a:ext cx="1955199" cy="745197"/>
            <a:chOff x="2916942" y="2009276"/>
            <a:chExt cx="2373512" cy="1169353"/>
          </a:xfrm>
        </p:grpSpPr>
        <p:sp>
          <p:nvSpPr>
            <p:cNvPr id="82" name="Rectangle : coins arrondis 81">
              <a:extLst>
                <a:ext uri="{FF2B5EF4-FFF2-40B4-BE49-F238E27FC236}">
                  <a16:creationId xmlns:a16="http://schemas.microsoft.com/office/drawing/2014/main" id="{6D95BFD0-575D-02E9-B466-040A0817524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0" name="Rectangle : coins arrondis 99">
              <a:extLst>
                <a:ext uri="{FF2B5EF4-FFF2-40B4-BE49-F238E27FC236}">
                  <a16:creationId xmlns:a16="http://schemas.microsoft.com/office/drawing/2014/main" id="{95A552BE-9255-BCC2-4F46-92E1CCED8DE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SAURA Anthony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04 66 62 18 91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0"/>
                </a:rPr>
                <a:t>anthony.saura@ac-montpellier.fr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2" name="Groupe 101">
            <a:extLst>
              <a:ext uri="{FF2B5EF4-FFF2-40B4-BE49-F238E27FC236}">
                <a16:creationId xmlns:a16="http://schemas.microsoft.com/office/drawing/2014/main" id="{DA69D718-4861-356B-54F8-9C918EDEEE59}"/>
              </a:ext>
            </a:extLst>
          </p:cNvPr>
          <p:cNvGrpSpPr/>
          <p:nvPr/>
        </p:nvGrpSpPr>
        <p:grpSpPr>
          <a:xfrm>
            <a:off x="4643070" y="4072784"/>
            <a:ext cx="2031219" cy="765890"/>
            <a:chOff x="2916942" y="2009276"/>
            <a:chExt cx="2373512" cy="1169353"/>
          </a:xfrm>
        </p:grpSpPr>
        <p:sp>
          <p:nvSpPr>
            <p:cNvPr id="103" name="Rectangle : coins arrondis 102">
              <a:extLst>
                <a:ext uri="{FF2B5EF4-FFF2-40B4-BE49-F238E27FC236}">
                  <a16:creationId xmlns:a16="http://schemas.microsoft.com/office/drawing/2014/main" id="{D691CAC5-6685-EE7D-1A27-105D5181FFF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4" name="Rectangle : coins arrondis 103">
              <a:extLst>
                <a:ext uri="{FF2B5EF4-FFF2-40B4-BE49-F238E27FC236}">
                  <a16:creationId xmlns:a16="http://schemas.microsoft.com/office/drawing/2014/main" id="{18C5C970-0BA4-AEC5-9FD2-BE2741FDE2B2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PARAYRE Christophe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07 81 52 74 99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1"/>
                </a:rPr>
                <a:t>christophe.parayre@ac-montpellier.fr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9" name="Groupe 108">
            <a:extLst>
              <a:ext uri="{FF2B5EF4-FFF2-40B4-BE49-F238E27FC236}">
                <a16:creationId xmlns:a16="http://schemas.microsoft.com/office/drawing/2014/main" id="{902DA638-6762-4E62-D66B-9E46CD2F4636}"/>
              </a:ext>
            </a:extLst>
          </p:cNvPr>
          <p:cNvGrpSpPr/>
          <p:nvPr/>
        </p:nvGrpSpPr>
        <p:grpSpPr>
          <a:xfrm>
            <a:off x="4681040" y="4962736"/>
            <a:ext cx="1959705" cy="738160"/>
            <a:chOff x="2916942" y="2009276"/>
            <a:chExt cx="2373512" cy="1169353"/>
          </a:xfrm>
        </p:grpSpPr>
        <p:sp>
          <p:nvSpPr>
            <p:cNvPr id="110" name="Rectangle : coins arrondis 109">
              <a:extLst>
                <a:ext uri="{FF2B5EF4-FFF2-40B4-BE49-F238E27FC236}">
                  <a16:creationId xmlns:a16="http://schemas.microsoft.com/office/drawing/2014/main" id="{341F7651-710A-E8D6-8AE1-400908BE8ED9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1" name="Rectangle : coins arrondis 110">
              <a:extLst>
                <a:ext uri="{FF2B5EF4-FFF2-40B4-BE49-F238E27FC236}">
                  <a16:creationId xmlns:a16="http://schemas.microsoft.com/office/drawing/2014/main" id="{420AC045-00E1-9C10-EE6F-46AA31B6A04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RAVEL Fabrice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04 67 91 53 19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4"/>
                </a:rPr>
                <a:t>fabrice.ravel@ac-montpellier.fr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1" name="Groupe 120">
            <a:extLst>
              <a:ext uri="{FF2B5EF4-FFF2-40B4-BE49-F238E27FC236}">
                <a16:creationId xmlns:a16="http://schemas.microsoft.com/office/drawing/2014/main" id="{F4406569-3AF9-5D91-5543-E9B2A70CCDD6}"/>
              </a:ext>
            </a:extLst>
          </p:cNvPr>
          <p:cNvGrpSpPr/>
          <p:nvPr/>
        </p:nvGrpSpPr>
        <p:grpSpPr>
          <a:xfrm>
            <a:off x="4729333" y="5885941"/>
            <a:ext cx="1911412" cy="738872"/>
            <a:chOff x="2916942" y="2009276"/>
            <a:chExt cx="2373512" cy="1169353"/>
          </a:xfrm>
        </p:grpSpPr>
        <p:sp>
          <p:nvSpPr>
            <p:cNvPr id="122" name="Rectangle : coins arrondis 121">
              <a:extLst>
                <a:ext uri="{FF2B5EF4-FFF2-40B4-BE49-F238E27FC236}">
                  <a16:creationId xmlns:a16="http://schemas.microsoft.com/office/drawing/2014/main" id="{08EA08A8-2225-9D0C-4097-731E4C61DAE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3" name="Rectangle : coins arrondis 122">
              <a:extLst>
                <a:ext uri="{FF2B5EF4-FFF2-40B4-BE49-F238E27FC236}">
                  <a16:creationId xmlns:a16="http://schemas.microsoft.com/office/drawing/2014/main" id="{0D04FD2F-243E-4664-3000-F4026F16CF5D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BONNET Patrick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06 84 97 87 00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2"/>
                </a:rPr>
                <a:t>patrick.bonnet@ac-montpellier.fr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4" name="Groupe 123">
            <a:extLst>
              <a:ext uri="{FF2B5EF4-FFF2-40B4-BE49-F238E27FC236}">
                <a16:creationId xmlns:a16="http://schemas.microsoft.com/office/drawing/2014/main" id="{D316D99C-FF55-2C4A-6CDC-F95C51EFB625}"/>
              </a:ext>
            </a:extLst>
          </p:cNvPr>
          <p:cNvGrpSpPr/>
          <p:nvPr/>
        </p:nvGrpSpPr>
        <p:grpSpPr>
          <a:xfrm>
            <a:off x="6916099" y="2493391"/>
            <a:ext cx="1947946" cy="752416"/>
            <a:chOff x="2916942" y="1988313"/>
            <a:chExt cx="2373512" cy="1190316"/>
          </a:xfrm>
        </p:grpSpPr>
        <p:sp>
          <p:nvSpPr>
            <p:cNvPr id="125" name="Rectangle : coins arrondis 124">
              <a:extLst>
                <a:ext uri="{FF2B5EF4-FFF2-40B4-BE49-F238E27FC236}">
                  <a16:creationId xmlns:a16="http://schemas.microsoft.com/office/drawing/2014/main" id="{12BED3BC-F241-2B53-2646-51B744B7681F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6" name="Rectangle : coins arrondis 125">
              <a:extLst>
                <a:ext uri="{FF2B5EF4-FFF2-40B4-BE49-F238E27FC236}">
                  <a16:creationId xmlns:a16="http://schemas.microsoft.com/office/drawing/2014/main" id="{EB670149-45D1-CF3F-B5A9-0D09CDEF4246}"/>
                </a:ext>
              </a:extLst>
            </p:cNvPr>
            <p:cNvSpPr/>
            <p:nvPr/>
          </p:nvSpPr>
          <p:spPr>
            <a:xfrm>
              <a:off x="2916942" y="1988313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BONAL Fabrice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13"/>
                </a:rPr>
                <a:t>usep11@usep.org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27" name="Groupe 126">
            <a:extLst>
              <a:ext uri="{FF2B5EF4-FFF2-40B4-BE49-F238E27FC236}">
                <a16:creationId xmlns:a16="http://schemas.microsoft.com/office/drawing/2014/main" id="{466DD00D-0C97-8796-1432-638DB7FAF54A}"/>
              </a:ext>
            </a:extLst>
          </p:cNvPr>
          <p:cNvGrpSpPr/>
          <p:nvPr/>
        </p:nvGrpSpPr>
        <p:grpSpPr>
          <a:xfrm>
            <a:off x="6916099" y="3302847"/>
            <a:ext cx="1947946" cy="760220"/>
            <a:chOff x="2916942" y="2009276"/>
            <a:chExt cx="2373512" cy="1169353"/>
          </a:xfrm>
        </p:grpSpPr>
        <p:sp>
          <p:nvSpPr>
            <p:cNvPr id="128" name="Rectangle : coins arrondis 127">
              <a:extLst>
                <a:ext uri="{FF2B5EF4-FFF2-40B4-BE49-F238E27FC236}">
                  <a16:creationId xmlns:a16="http://schemas.microsoft.com/office/drawing/2014/main" id="{2B915798-2EA3-CFAC-A5B0-41E9AC36506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9" name="Rectangle : coins arrondis 128">
              <a:extLst>
                <a:ext uri="{FF2B5EF4-FFF2-40B4-BE49-F238E27FC236}">
                  <a16:creationId xmlns:a16="http://schemas.microsoft.com/office/drawing/2014/main" id="{FA20ADF5-3A81-95D2-0194-F58E22B8596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ALLE </a:t>
              </a:r>
              <a:r>
                <a:rPr kumimoji="0" lang="fr-FR" sz="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Thibauld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14"/>
                </a:rPr>
                <a:t>usep30@usep.org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30" name="Groupe 129">
            <a:extLst>
              <a:ext uri="{FF2B5EF4-FFF2-40B4-BE49-F238E27FC236}">
                <a16:creationId xmlns:a16="http://schemas.microsoft.com/office/drawing/2014/main" id="{70754A47-B494-22E5-9790-E54B51C4EB02}"/>
              </a:ext>
            </a:extLst>
          </p:cNvPr>
          <p:cNvGrpSpPr/>
          <p:nvPr/>
        </p:nvGrpSpPr>
        <p:grpSpPr>
          <a:xfrm>
            <a:off x="6916099" y="4099288"/>
            <a:ext cx="1947946" cy="765890"/>
            <a:chOff x="2916942" y="2009276"/>
            <a:chExt cx="2373512" cy="1169353"/>
          </a:xfrm>
        </p:grpSpPr>
        <p:sp>
          <p:nvSpPr>
            <p:cNvPr id="131" name="Rectangle : coins arrondis 130">
              <a:extLst>
                <a:ext uri="{FF2B5EF4-FFF2-40B4-BE49-F238E27FC236}">
                  <a16:creationId xmlns:a16="http://schemas.microsoft.com/office/drawing/2014/main" id="{DFEBF187-B35E-338D-C0B6-A7540E19A63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2" name="Rectangle : coins arrondis 131">
              <a:extLst>
                <a:ext uri="{FF2B5EF4-FFF2-40B4-BE49-F238E27FC236}">
                  <a16:creationId xmlns:a16="http://schemas.microsoft.com/office/drawing/2014/main" id="{637CE296-3066-FB8F-5071-966F8653ABA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00" b="1" dirty="0">
                  <a:solidFill>
                    <a:srgbClr val="00B050"/>
                  </a:solidFill>
                  <a:latin typeface="Arial" panose="020B0604020202020204"/>
                  <a:cs typeface="Times New Roman" panose="02020603050405020304" pitchFamily="18" charset="0"/>
                </a:rPr>
                <a:t>ASTRUC Anaïs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Déléguée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15"/>
                </a:rPr>
                <a:t>usep48@usep.org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33" name="Groupe 132">
            <a:extLst>
              <a:ext uri="{FF2B5EF4-FFF2-40B4-BE49-F238E27FC236}">
                <a16:creationId xmlns:a16="http://schemas.microsoft.com/office/drawing/2014/main" id="{EADECEAF-D8F4-A7E9-802C-C3250660C42F}"/>
              </a:ext>
            </a:extLst>
          </p:cNvPr>
          <p:cNvGrpSpPr/>
          <p:nvPr/>
        </p:nvGrpSpPr>
        <p:grpSpPr>
          <a:xfrm>
            <a:off x="6916099" y="4987192"/>
            <a:ext cx="1947946" cy="740208"/>
            <a:chOff x="2916942" y="2009276"/>
            <a:chExt cx="2373512" cy="1169353"/>
          </a:xfrm>
        </p:grpSpPr>
        <p:sp>
          <p:nvSpPr>
            <p:cNvPr id="134" name="Rectangle : coins arrondis 133">
              <a:extLst>
                <a:ext uri="{FF2B5EF4-FFF2-40B4-BE49-F238E27FC236}">
                  <a16:creationId xmlns:a16="http://schemas.microsoft.com/office/drawing/2014/main" id="{52AB37BA-7B7E-B858-0053-C6646D7E2D3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5" name="Rectangle : coins arrondis 134">
              <a:extLst>
                <a:ext uri="{FF2B5EF4-FFF2-40B4-BE49-F238E27FC236}">
                  <a16:creationId xmlns:a16="http://schemas.microsoft.com/office/drawing/2014/main" id="{3F1DA268-6C77-4CF1-55EC-7F25248FCFD5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BESSE Alice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Déléguée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16"/>
                </a:rPr>
                <a:t>usep34@usep.org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39" name="Groupe 138">
            <a:extLst>
              <a:ext uri="{FF2B5EF4-FFF2-40B4-BE49-F238E27FC236}">
                <a16:creationId xmlns:a16="http://schemas.microsoft.com/office/drawing/2014/main" id="{EF2A2CF1-865B-A638-0A8E-7C5EF17D6B6A}"/>
              </a:ext>
            </a:extLst>
          </p:cNvPr>
          <p:cNvGrpSpPr/>
          <p:nvPr/>
        </p:nvGrpSpPr>
        <p:grpSpPr>
          <a:xfrm>
            <a:off x="6916099" y="5885942"/>
            <a:ext cx="1947945" cy="738873"/>
            <a:chOff x="2916943" y="2009275"/>
            <a:chExt cx="2373511" cy="1169354"/>
          </a:xfrm>
        </p:grpSpPr>
        <p:sp>
          <p:nvSpPr>
            <p:cNvPr id="140" name="Rectangle : coins arrondis 139">
              <a:extLst>
                <a:ext uri="{FF2B5EF4-FFF2-40B4-BE49-F238E27FC236}">
                  <a16:creationId xmlns:a16="http://schemas.microsoft.com/office/drawing/2014/main" id="{8D7035B5-9F68-8156-44A4-CE6AFB3AF41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1" name="Rectangle : coins arrondis 140">
              <a:extLst>
                <a:ext uri="{FF2B5EF4-FFF2-40B4-BE49-F238E27FC236}">
                  <a16:creationId xmlns:a16="http://schemas.microsoft.com/office/drawing/2014/main" id="{186BDB95-6B9C-9414-EBB7-E6A325921EE3}"/>
                </a:ext>
              </a:extLst>
            </p:cNvPr>
            <p:cNvSpPr/>
            <p:nvPr/>
          </p:nvSpPr>
          <p:spPr>
            <a:xfrm>
              <a:off x="2916943" y="2009275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TARBOURIEH Jérôme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17"/>
                </a:rPr>
                <a:t>usep66@usep.org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6ADA04A-DBF7-CCE6-9D0D-9F5B969CD79D}"/>
              </a:ext>
            </a:extLst>
          </p:cNvPr>
          <p:cNvGrpSpPr/>
          <p:nvPr/>
        </p:nvGrpSpPr>
        <p:grpSpPr>
          <a:xfrm>
            <a:off x="4685546" y="2493391"/>
            <a:ext cx="1955199" cy="739165"/>
            <a:chOff x="2916942" y="2009276"/>
            <a:chExt cx="2373512" cy="116935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E205CAE-3759-E6F2-A5C1-CE4AE1A59F1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69EC35D-35EC-BA6C-2711-7F907997BBC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SOKOLOW Daniel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06 08 02 93 44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8"/>
                </a:rPr>
                <a:t>daniel.sokolow@ac-montpellier.fr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pic>
        <p:nvPicPr>
          <p:cNvPr id="2" name="Image 1" descr="Une image contenant texte, Police, logo, blanc&#10;&#10;Description générée automatiquement">
            <a:hlinkClick r:id="rId19"/>
            <a:extLst>
              <a:ext uri="{FF2B5EF4-FFF2-40B4-BE49-F238E27FC236}">
                <a16:creationId xmlns:a16="http://schemas.microsoft.com/office/drawing/2014/main" id="{141D8B9C-118B-827F-F7F2-CF25327E80F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82284" y="417193"/>
            <a:ext cx="1305167" cy="92177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33D73D6-053A-C70D-A996-0732AEF2FE5B}"/>
              </a:ext>
            </a:extLst>
          </p:cNvPr>
          <p:cNvSpPr/>
          <p:nvPr/>
        </p:nvSpPr>
        <p:spPr>
          <a:xfrm>
            <a:off x="2376146" y="250235"/>
            <a:ext cx="8977653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DE MONTPELLIER – LIGUE D’OCCITANIE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pic>
        <p:nvPicPr>
          <p:cNvPr id="5" name="Image 4" descr="Une image contenant symbole, Panneau de stop, logo, Emblème&#10;&#10;Description générée automatiquement">
            <a:hlinkClick r:id="rId21"/>
            <a:extLst>
              <a:ext uri="{FF2B5EF4-FFF2-40B4-BE49-F238E27FC236}">
                <a16:creationId xmlns:a16="http://schemas.microsoft.com/office/drawing/2014/main" id="{68D82CCB-90E9-4750-23B6-39A8FA5BD605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919147" y="71729"/>
            <a:ext cx="687890" cy="921772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9053F74B-2A0A-730F-3878-BB22CBC75FB2}"/>
              </a:ext>
            </a:extLst>
          </p:cNvPr>
          <p:cNvGrpSpPr/>
          <p:nvPr/>
        </p:nvGrpSpPr>
        <p:grpSpPr>
          <a:xfrm>
            <a:off x="2436904" y="3392144"/>
            <a:ext cx="2040506" cy="1290153"/>
            <a:chOff x="2916942" y="2009277"/>
            <a:chExt cx="2373512" cy="1169352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F43FB9C3-3048-DA55-ECE5-B01A4D97EB5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D4444230-0144-B893-DB0C-E741CCF7F2AA}"/>
                </a:ext>
              </a:extLst>
            </p:cNvPr>
            <p:cNvSpPr/>
            <p:nvPr/>
          </p:nvSpPr>
          <p:spPr>
            <a:xfrm>
              <a:off x="2916942" y="2009277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ROCHETTE Lionel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HERNANDEZ Lylian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GARD-LOZÈRE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12 48 75 26 / --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23"/>
                </a:rPr>
                <a:t>lrochette@gard-lozere.fff.fr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24"/>
                </a:rPr>
                <a:t>lylian.hernandez@gard-lozere.fff.fr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Bouton d’action : accueil 169">
            <a:hlinkClick r:id="rId25" action="ppaction://hlinksldjump" highlightClick="1"/>
            <a:extLst>
              <a:ext uri="{FF2B5EF4-FFF2-40B4-BE49-F238E27FC236}">
                <a16:creationId xmlns:a16="http://schemas.microsoft.com/office/drawing/2014/main" id="{7A45CCBB-36F2-5314-6F5A-73C75387D0CB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04376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452AD-2A79-FF5B-76D7-11EC89C7C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Image 46" descr="Une image contenant texte, Police, logo, Graphique&#10;&#10;Description générée automatiquement">
            <a:hlinkClick r:id="rId2"/>
            <a:extLst>
              <a:ext uri="{FF2B5EF4-FFF2-40B4-BE49-F238E27FC236}">
                <a16:creationId xmlns:a16="http://schemas.microsoft.com/office/drawing/2014/main" id="{E58562A1-6AEB-678C-740B-66EC61C8F6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885" y="422654"/>
            <a:ext cx="1171002" cy="916309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BA71EAC-2BC3-3A50-F1E4-961CA0083ADE}"/>
              </a:ext>
            </a:extLst>
          </p:cNvPr>
          <p:cNvSpPr/>
          <p:nvPr/>
        </p:nvSpPr>
        <p:spPr>
          <a:xfrm>
            <a:off x="292237" y="6274401"/>
            <a:ext cx="545963" cy="500064"/>
          </a:xfrm>
          <a:prstGeom prst="roundRect">
            <a:avLst>
              <a:gd name="adj" fmla="val 50000"/>
            </a:avLst>
          </a:prstGeom>
          <a:solidFill>
            <a:srgbClr val="142B6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0856F86F-7933-3526-4678-0EB80E294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7AA8EE47-72B1-5DD3-4E1D-2096AA9125DC}"/>
              </a:ext>
            </a:extLst>
          </p:cNvPr>
          <p:cNvSpPr/>
          <p:nvPr/>
        </p:nvSpPr>
        <p:spPr>
          <a:xfrm>
            <a:off x="382285" y="1743856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B6FDFAB6-7E2F-2D27-F88E-0018006952F2}"/>
              </a:ext>
            </a:extLst>
          </p:cNvPr>
          <p:cNvSpPr/>
          <p:nvPr/>
        </p:nvSpPr>
        <p:spPr>
          <a:xfrm>
            <a:off x="2909472" y="94389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A751E5CE-DCBF-D828-225C-AB8A8D5F3031}"/>
              </a:ext>
            </a:extLst>
          </p:cNvPr>
          <p:cNvSpPr/>
          <p:nvPr/>
        </p:nvSpPr>
        <p:spPr>
          <a:xfrm>
            <a:off x="5262779" y="948366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FB8A38B0-8048-7EFE-DAC8-6833E14B84D9}"/>
              </a:ext>
            </a:extLst>
          </p:cNvPr>
          <p:cNvSpPr/>
          <p:nvPr/>
        </p:nvSpPr>
        <p:spPr>
          <a:xfrm>
            <a:off x="7591607" y="943898"/>
            <a:ext cx="951748" cy="359698"/>
          </a:xfrm>
          <a:prstGeom prst="roundRect">
            <a:avLst/>
          </a:prstGeom>
          <a:solidFill>
            <a:srgbClr val="0AB45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USEP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59910BD7-D2E6-934F-EE52-3C5209073C8E}"/>
              </a:ext>
            </a:extLst>
          </p:cNvPr>
          <p:cNvSpPr/>
          <p:nvPr/>
        </p:nvSpPr>
        <p:spPr>
          <a:xfrm>
            <a:off x="9773925" y="952272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484077CA-FCCC-3A5F-E47C-672E4F70D345}"/>
              </a:ext>
            </a:extLst>
          </p:cNvPr>
          <p:cNvSpPr/>
          <p:nvPr/>
        </p:nvSpPr>
        <p:spPr>
          <a:xfrm rot="16200000">
            <a:off x="-1538784" y="4491607"/>
            <a:ext cx="4086930" cy="328439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A5415805-C599-EB5C-2D01-568F02AD8A6D}"/>
              </a:ext>
            </a:extLst>
          </p:cNvPr>
          <p:cNvSpPr/>
          <p:nvPr/>
        </p:nvSpPr>
        <p:spPr>
          <a:xfrm>
            <a:off x="917567" y="2873849"/>
            <a:ext cx="1226432" cy="500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Yvelines (78)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9851362A-A4A6-F178-E887-F1B100531DD2}"/>
              </a:ext>
            </a:extLst>
          </p:cNvPr>
          <p:cNvSpPr/>
          <p:nvPr/>
        </p:nvSpPr>
        <p:spPr>
          <a:xfrm>
            <a:off x="917567" y="5943757"/>
            <a:ext cx="1226432" cy="50034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Val-d’Oise (95)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1C99EAA0-D10B-CD04-B954-FA0A3BBA1094}"/>
              </a:ext>
            </a:extLst>
          </p:cNvPr>
          <p:cNvGrpSpPr/>
          <p:nvPr/>
        </p:nvGrpSpPr>
        <p:grpSpPr>
          <a:xfrm>
            <a:off x="2466002" y="1671102"/>
            <a:ext cx="1915027" cy="778275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10455303-92B8-404B-17AE-C012910A806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CEDAC24F-7A62-CC97-7B88-130BAFB95F2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LAPERTOT Céline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CTR-C DAP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07 77 94 37 24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4"/>
                </a:rPr>
                <a:t>clapertot@paris-idf.fff.fr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89C823F8-8AAA-E920-4364-9F565F96D1B7}"/>
              </a:ext>
            </a:extLst>
          </p:cNvPr>
          <p:cNvGrpSpPr/>
          <p:nvPr/>
        </p:nvGrpSpPr>
        <p:grpSpPr>
          <a:xfrm>
            <a:off x="2440044" y="2612362"/>
            <a:ext cx="1991561" cy="1023038"/>
            <a:chOff x="2916942" y="2009276"/>
            <a:chExt cx="2373512" cy="1169353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E9146A71-DD7C-66D1-3270-2172DD2304A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E6CF36E4-BD85-D1CF-2899-245AC759A96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BARDET Franck / TEXIER Nicolas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DAP YVELINES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06 74 35 43 51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07 81 83 97 17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5"/>
                </a:rPr>
                <a:t>fbardet@dyf78.fff.fr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6"/>
                </a:rPr>
                <a:t>ntexier@dyf78.fff.fr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85249CE1-AAD1-2549-1733-3475694601D2}"/>
              </a:ext>
            </a:extLst>
          </p:cNvPr>
          <p:cNvGrpSpPr/>
          <p:nvPr/>
        </p:nvGrpSpPr>
        <p:grpSpPr>
          <a:xfrm>
            <a:off x="4770576" y="1671102"/>
            <a:ext cx="1905739" cy="778275"/>
            <a:chOff x="2916942" y="2009276"/>
            <a:chExt cx="2373512" cy="1169353"/>
          </a:xfrm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73F0CE59-7BF7-7330-9CC4-61A5C8F6F8E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15107863-5799-B376-D583-2C338E315FD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CABOT Christophe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06 84 79 23 64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7"/>
                </a:rPr>
                <a:t>christophe.cabot@ac-versailles.fr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71809A6D-9850-9CB4-A93D-39A8F455D383}"/>
              </a:ext>
            </a:extLst>
          </p:cNvPr>
          <p:cNvGrpSpPr/>
          <p:nvPr/>
        </p:nvGrpSpPr>
        <p:grpSpPr>
          <a:xfrm>
            <a:off x="7064878" y="3779452"/>
            <a:ext cx="2005206" cy="800796"/>
            <a:chOff x="2916944" y="2009276"/>
            <a:chExt cx="2373510" cy="1169353"/>
          </a:xfrm>
        </p:grpSpPr>
        <p:sp>
          <p:nvSpPr>
            <p:cNvPr id="83" name="Rectangle : coins arrondis 82">
              <a:extLst>
                <a:ext uri="{FF2B5EF4-FFF2-40B4-BE49-F238E27FC236}">
                  <a16:creationId xmlns:a16="http://schemas.microsoft.com/office/drawing/2014/main" id="{133B6F6F-9BA6-A01B-5642-41C8B2988AF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" name="Rectangle : coins arrondis 83">
              <a:extLst>
                <a:ext uri="{FF2B5EF4-FFF2-40B4-BE49-F238E27FC236}">
                  <a16:creationId xmlns:a16="http://schemas.microsoft.com/office/drawing/2014/main" id="{D961462F-633F-C0EF-8D90-4A12BC54654D}"/>
                </a:ext>
              </a:extLst>
            </p:cNvPr>
            <p:cNvSpPr/>
            <p:nvPr/>
          </p:nvSpPr>
          <p:spPr>
            <a:xfrm>
              <a:off x="2916944" y="2009276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NOVICKI Nicolas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8"/>
                </a:rPr>
                <a:t>usep91@usep.org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3556A522-D42A-5332-3C4D-028A5F68152D}"/>
              </a:ext>
            </a:extLst>
          </p:cNvPr>
          <p:cNvGrpSpPr/>
          <p:nvPr/>
        </p:nvGrpSpPr>
        <p:grpSpPr>
          <a:xfrm>
            <a:off x="7133726" y="5807296"/>
            <a:ext cx="1867511" cy="773263"/>
            <a:chOff x="2916942" y="2009276"/>
            <a:chExt cx="2373512" cy="1169353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365BB3EF-25A9-911A-8F14-F5F298FCE35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93A40983-6555-10EB-FAD2-25197F4A4D0F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GUILLOIS Adrien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Chargé de Mission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9"/>
                </a:rPr>
                <a:t>usep95@usep.org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5F87EFE1-6581-1842-F855-24D0CD97EA7F}"/>
              </a:ext>
            </a:extLst>
          </p:cNvPr>
          <p:cNvGrpSpPr/>
          <p:nvPr/>
        </p:nvGrpSpPr>
        <p:grpSpPr>
          <a:xfrm>
            <a:off x="7133725" y="2650457"/>
            <a:ext cx="1867512" cy="946849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D96EAC9C-AF06-B834-2E87-06ADBF4A8CB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8A4B2E8C-956F-6815-E2F5-4528290B155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DE LEON Johanna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 78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10"/>
                </a:rPr>
                <a:t>usep78@usep.org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385F97D3-1216-615A-99F6-C02A6F674F7D}"/>
              </a:ext>
            </a:extLst>
          </p:cNvPr>
          <p:cNvGrpSpPr/>
          <p:nvPr/>
        </p:nvGrpSpPr>
        <p:grpSpPr>
          <a:xfrm>
            <a:off x="9395581" y="1671102"/>
            <a:ext cx="1867511" cy="778275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3A8159EB-10D9-B5BC-8D9F-1C32F70705A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0BBB1EBD-FC27-E1AF-6B3D-9F129695C48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GARCIA Aurore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06 81 20 33 11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1"/>
                </a:rPr>
                <a:t>a-garcia@ugsel.org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68DC3E7A-F392-EC54-D462-A92F40509F81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0145DF9-A03D-348E-EBA5-101B44F8C391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B2617558-1CFE-BE39-BC2B-ABA4E69381DA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C72AA69-DED6-A1E5-A4B9-EDEED857CE13}"/>
              </a:ext>
            </a:extLst>
          </p:cNvPr>
          <p:cNvGrpSpPr/>
          <p:nvPr/>
        </p:nvGrpSpPr>
        <p:grpSpPr>
          <a:xfrm>
            <a:off x="2466002" y="4768178"/>
            <a:ext cx="1915027" cy="820239"/>
            <a:chOff x="2916942" y="2009276"/>
            <a:chExt cx="2373512" cy="11693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50A3199-CA9D-08F4-FAFE-F84A3330658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4C6AFD6-A4A3-5669-CE13-79D40A93365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ROULIER Fabien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DAP HAUTS-DE-SEINE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06 75 33 37 58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2"/>
                </a:rPr>
                <a:t>froulier@district-foot92.fff.fr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534969D-4253-E457-D751-F93AF44B3558}"/>
              </a:ext>
            </a:extLst>
          </p:cNvPr>
          <p:cNvSpPr/>
          <p:nvPr/>
        </p:nvSpPr>
        <p:spPr>
          <a:xfrm>
            <a:off x="917567" y="4923799"/>
            <a:ext cx="1226432" cy="5089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Hauts-de-Seine (92)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17626D0-F0FA-3B56-DE88-254B9191130D}"/>
              </a:ext>
            </a:extLst>
          </p:cNvPr>
          <p:cNvGrpSpPr/>
          <p:nvPr/>
        </p:nvGrpSpPr>
        <p:grpSpPr>
          <a:xfrm>
            <a:off x="2466001" y="5688564"/>
            <a:ext cx="1915027" cy="1010726"/>
            <a:chOff x="2916942" y="2009276"/>
            <a:chExt cx="2373512" cy="1169353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7825358-27D1-9CD2-B0E6-BB6D4472788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C8C4029-16A1-18A9-66AA-5D390D92211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ALLARD Yves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TRANCHANDON Lucas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DAP VAL D’OISE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32 07 70 37 / 06 81 24 33 22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3"/>
                </a:rPr>
                <a:t>yallard@district-foot95.fff.fr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4"/>
                </a:rPr>
                <a:t>ltranchandon@district-foot95.fff.fr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B764BF-EE25-A089-38D8-24C22C06BC91}"/>
              </a:ext>
            </a:extLst>
          </p:cNvPr>
          <p:cNvGrpSpPr/>
          <p:nvPr/>
        </p:nvGrpSpPr>
        <p:grpSpPr>
          <a:xfrm>
            <a:off x="4772386" y="2724214"/>
            <a:ext cx="1928584" cy="799334"/>
            <a:chOff x="2916942" y="2009276"/>
            <a:chExt cx="2373512" cy="1169353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781B57E-46D1-EA08-6B2E-04D3C11627DF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4314AD3-FA88-5CCA-3083-778023514B6F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PEULVAST Stéphane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EPS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06 47 05 24 81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5"/>
                </a:rPr>
                <a:t>stephane.peulvast@ac-versailles.fr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424D3D26-A154-4794-ADAF-0248BBD05F4B}"/>
              </a:ext>
            </a:extLst>
          </p:cNvPr>
          <p:cNvGrpSpPr/>
          <p:nvPr/>
        </p:nvGrpSpPr>
        <p:grpSpPr>
          <a:xfrm>
            <a:off x="4784423" y="5814351"/>
            <a:ext cx="1908460" cy="759153"/>
            <a:chOff x="2916942" y="2009276"/>
            <a:chExt cx="2373512" cy="1169353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9E2ACBD-1F79-18E7-C424-2B908A8FD0E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4FCAB870-79BE-52A0-8EDA-7515AF7D467F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00" b="1" dirty="0">
                  <a:solidFill>
                    <a:srgbClr val="FF0000"/>
                  </a:solidFill>
                  <a:latin typeface="Arial" panose="020B0604020202020204"/>
                  <a:cs typeface="Times New Roman" panose="02020603050405020304" pitchFamily="18" charset="0"/>
                </a:rPr>
                <a:t>KASPERSKI François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06 19 03 04 84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6"/>
                </a:rPr>
                <a:t>ce.ia95.cpdeps@ac-versailles.fr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9B23D15-12A9-8B0E-8682-6386C20DAF9F}"/>
              </a:ext>
            </a:extLst>
          </p:cNvPr>
          <p:cNvSpPr/>
          <p:nvPr/>
        </p:nvSpPr>
        <p:spPr>
          <a:xfrm>
            <a:off x="2376146" y="250235"/>
            <a:ext cx="8977653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DE VERSAILLES – LIGUE DE PARIS / IDF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5669D20C-1D50-12C7-F371-0CCE630DBDA3}"/>
              </a:ext>
            </a:extLst>
          </p:cNvPr>
          <p:cNvGrpSpPr/>
          <p:nvPr/>
        </p:nvGrpSpPr>
        <p:grpSpPr>
          <a:xfrm>
            <a:off x="4767855" y="4848292"/>
            <a:ext cx="1932953" cy="704956"/>
            <a:chOff x="2916942" y="2009276"/>
            <a:chExt cx="2373512" cy="1169353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8D4F61E6-2748-0F60-2664-F6CBAF13F86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8D4F82FE-1AF2-F5B9-590D-3EA763061C8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MEUNIER Dorine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EPS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01 71 14 28 29</a:t>
              </a:r>
            </a:p>
          </p:txBody>
        </p: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FC32472-E37B-0858-1BD9-C54CECFCBC7A}"/>
              </a:ext>
            </a:extLst>
          </p:cNvPr>
          <p:cNvSpPr/>
          <p:nvPr/>
        </p:nvSpPr>
        <p:spPr>
          <a:xfrm>
            <a:off x="917567" y="3929818"/>
            <a:ext cx="1226432" cy="500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Essonne (91)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893BB33-C8AE-0EC9-3D05-14591A283DB5}"/>
              </a:ext>
            </a:extLst>
          </p:cNvPr>
          <p:cNvGrpSpPr/>
          <p:nvPr/>
        </p:nvGrpSpPr>
        <p:grpSpPr>
          <a:xfrm>
            <a:off x="2460306" y="3788789"/>
            <a:ext cx="1920722" cy="782123"/>
            <a:chOff x="2916942" y="2009276"/>
            <a:chExt cx="2373512" cy="1169353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BC04ECDD-EB07-1C91-35E3-033A0D52CED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C42611E1-1D53-5428-3000-65521601C49D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BABIN Jean-Luc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DAP ESSONNE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06 58 91 86 76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7"/>
                </a:rPr>
                <a:t>jlbabin@essonne.fff.fr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A52D4B85-C3A7-BA81-A3CA-BCFCED899575}"/>
              </a:ext>
            </a:extLst>
          </p:cNvPr>
          <p:cNvGrpSpPr/>
          <p:nvPr/>
        </p:nvGrpSpPr>
        <p:grpSpPr>
          <a:xfrm>
            <a:off x="7133726" y="4771250"/>
            <a:ext cx="1867511" cy="814095"/>
            <a:chOff x="2916942" y="2009276"/>
            <a:chExt cx="2373512" cy="1169353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EEEACEB3-7C69-4EBB-038E-E6F535B575D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9921ACB9-7DB1-3BDD-44EB-8C4368C6934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NICOL Lewis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18"/>
                </a:rPr>
                <a:t>usep92@usep.org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pic>
        <p:nvPicPr>
          <p:cNvPr id="37" name="Image 36" descr="Une image contenant texte, logo, symbole, Emblème&#10;&#10;Description générée automatiquement">
            <a:hlinkClick r:id="rId19"/>
            <a:extLst>
              <a:ext uri="{FF2B5EF4-FFF2-40B4-BE49-F238E27FC236}">
                <a16:creationId xmlns:a16="http://schemas.microsoft.com/office/drawing/2014/main" id="{97B9743D-A4FA-7F55-CBA9-B4824877337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615436" y="-19291"/>
            <a:ext cx="1111549" cy="1111549"/>
          </a:xfrm>
          <a:prstGeom prst="rect">
            <a:avLst/>
          </a:prstGeom>
        </p:spPr>
      </p:pic>
      <p:grpSp>
        <p:nvGrpSpPr>
          <p:cNvPr id="50" name="Groupe 49">
            <a:extLst>
              <a:ext uri="{FF2B5EF4-FFF2-40B4-BE49-F238E27FC236}">
                <a16:creationId xmlns:a16="http://schemas.microsoft.com/office/drawing/2014/main" id="{82786305-869D-B835-45D1-0070851081B3}"/>
              </a:ext>
            </a:extLst>
          </p:cNvPr>
          <p:cNvGrpSpPr/>
          <p:nvPr/>
        </p:nvGrpSpPr>
        <p:grpSpPr>
          <a:xfrm>
            <a:off x="4770576" y="3790713"/>
            <a:ext cx="1905739" cy="778275"/>
            <a:chOff x="2916942" y="2009276"/>
            <a:chExt cx="2373512" cy="1169353"/>
          </a:xfrm>
        </p:grpSpPr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57578DFF-A369-5E0C-BE15-1E72830E146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5" name="Rectangle : coins arrondis 54">
              <a:extLst>
                <a:ext uri="{FF2B5EF4-FFF2-40B4-BE49-F238E27FC236}">
                  <a16:creationId xmlns:a16="http://schemas.microsoft.com/office/drawing/2014/main" id="{C70A4A36-D905-FBC8-7B9F-78CE6FB708AD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CABOT Christophe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06 84 79 23 64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7"/>
                </a:rPr>
                <a:t>christophe.cabot@ac-versailles.fr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Bouton d’action : accueil 169">
            <a:hlinkClick r:id="rId21" action="ppaction://hlinksldjump" highlightClick="1"/>
            <a:extLst>
              <a:ext uri="{FF2B5EF4-FFF2-40B4-BE49-F238E27FC236}">
                <a16:creationId xmlns:a16="http://schemas.microsoft.com/office/drawing/2014/main" id="{21421C1B-936C-1D1C-6EBF-36809807AA68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76479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84BEE-5549-5E6F-4A9C-927512D9D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Police, logo, Graphique&#10;&#10;Description générée automatiquement">
            <a:hlinkClick r:id="rId2"/>
            <a:extLst>
              <a:ext uri="{FF2B5EF4-FFF2-40B4-BE49-F238E27FC236}">
                <a16:creationId xmlns:a16="http://schemas.microsoft.com/office/drawing/2014/main" id="{F562EBA9-0A2B-3ED4-4561-199A12DF77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733" y="422758"/>
            <a:ext cx="949522" cy="916205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F54BED9-C763-3768-595D-A448FCD4487B}"/>
              </a:ext>
            </a:extLst>
          </p:cNvPr>
          <p:cNvSpPr/>
          <p:nvPr/>
        </p:nvSpPr>
        <p:spPr>
          <a:xfrm>
            <a:off x="292237" y="6274401"/>
            <a:ext cx="545963" cy="500064"/>
          </a:xfrm>
          <a:prstGeom prst="roundRect">
            <a:avLst>
              <a:gd name="adj" fmla="val 50000"/>
            </a:avLst>
          </a:prstGeom>
          <a:solidFill>
            <a:srgbClr val="142B6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75D007F-E6D3-964E-B495-BEAFA08F3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CF980C18-0744-3357-CA86-A907FAB2C142}"/>
              </a:ext>
            </a:extLst>
          </p:cNvPr>
          <p:cNvSpPr/>
          <p:nvPr/>
        </p:nvSpPr>
        <p:spPr>
          <a:xfrm>
            <a:off x="382285" y="1743856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AB9DC774-B4A1-3F23-383F-CB421C5A0D37}"/>
              </a:ext>
            </a:extLst>
          </p:cNvPr>
          <p:cNvSpPr/>
          <p:nvPr/>
        </p:nvSpPr>
        <p:spPr>
          <a:xfrm>
            <a:off x="2967095" y="94389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6F4390E-F11B-C3CE-92B1-A8C2C41CB1DB}"/>
              </a:ext>
            </a:extLst>
          </p:cNvPr>
          <p:cNvSpPr/>
          <p:nvPr/>
        </p:nvSpPr>
        <p:spPr>
          <a:xfrm>
            <a:off x="5259899" y="948366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C0A0E07E-37A7-DD5B-0985-77920520DC10}"/>
              </a:ext>
            </a:extLst>
          </p:cNvPr>
          <p:cNvSpPr/>
          <p:nvPr/>
        </p:nvSpPr>
        <p:spPr>
          <a:xfrm>
            <a:off x="7595484" y="943898"/>
            <a:ext cx="951748" cy="359698"/>
          </a:xfrm>
          <a:prstGeom prst="roundRect">
            <a:avLst/>
          </a:prstGeom>
          <a:solidFill>
            <a:srgbClr val="0AB45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USEP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21B29545-0501-3AAC-D772-1D0177C42B52}"/>
              </a:ext>
            </a:extLst>
          </p:cNvPr>
          <p:cNvSpPr/>
          <p:nvPr/>
        </p:nvSpPr>
        <p:spPr>
          <a:xfrm>
            <a:off x="9773925" y="952272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F178DE89-554A-DAC8-8618-A8B3C5BA8241}"/>
              </a:ext>
            </a:extLst>
          </p:cNvPr>
          <p:cNvSpPr/>
          <p:nvPr/>
        </p:nvSpPr>
        <p:spPr>
          <a:xfrm rot="16200000">
            <a:off x="-1326339" y="4279163"/>
            <a:ext cx="3662041" cy="328439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5E4A37D7-9B19-89D2-19A9-50376E471D7C}"/>
              </a:ext>
            </a:extLst>
          </p:cNvPr>
          <p:cNvSpPr/>
          <p:nvPr/>
        </p:nvSpPr>
        <p:spPr>
          <a:xfrm>
            <a:off x="917567" y="3137783"/>
            <a:ext cx="1226432" cy="500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Seine-et-Marne (77)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494D63E6-03C7-5831-5A72-DF94F39DB61E}"/>
              </a:ext>
            </a:extLst>
          </p:cNvPr>
          <p:cNvGrpSpPr/>
          <p:nvPr/>
        </p:nvGrpSpPr>
        <p:grpSpPr>
          <a:xfrm>
            <a:off x="2485456" y="1671102"/>
            <a:ext cx="1915027" cy="778275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63E27C38-525D-1AE2-C8FC-E9DC9391C54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E4E5160-77E7-2E4C-0810-3F825B37B6AF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LAPERTOT Céline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CTR-C DAP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07 77 94 37 24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4"/>
                </a:rPr>
                <a:t>clapertot@paris-idf.fff.fr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895BFDC4-1C43-DD10-5B6E-75DEE8AC7B6A}"/>
              </a:ext>
            </a:extLst>
          </p:cNvPr>
          <p:cNvGrpSpPr/>
          <p:nvPr/>
        </p:nvGrpSpPr>
        <p:grpSpPr>
          <a:xfrm>
            <a:off x="2487190" y="2770478"/>
            <a:ext cx="1911558" cy="1234675"/>
            <a:chOff x="2916942" y="2009276"/>
            <a:chExt cx="2373512" cy="1169353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AC72F022-E564-8951-46FD-F5AB989D5F1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C32DC137-81B0-5C71-48B8-6C003F6C5A7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ELIASY Jean-Marc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MOPIN Xavier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DAP SEINE-ET-MARNE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06 43 95 92 78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06 43 37 85 09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5"/>
                </a:rPr>
                <a:t>jmeliasy@seineetmarne.fff.fr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6"/>
                </a:rPr>
                <a:t>xmopin@seineetmarne.fff.fr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5E30ADAA-9600-8D7A-2CE4-EB4225684074}"/>
              </a:ext>
            </a:extLst>
          </p:cNvPr>
          <p:cNvGrpSpPr/>
          <p:nvPr/>
        </p:nvGrpSpPr>
        <p:grpSpPr>
          <a:xfrm>
            <a:off x="4782904" y="1671102"/>
            <a:ext cx="1905739" cy="778275"/>
            <a:chOff x="2916942" y="2009276"/>
            <a:chExt cx="2373512" cy="1169353"/>
          </a:xfrm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7D0BBAE8-E99D-2DFC-2A76-818997C12589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B5A8E3C4-5A34-0E2C-1B86-8E5A5AA21EE5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ZULIANI Romain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06 60 72 00 39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7"/>
                </a:rPr>
                <a:t>romain.zuliani@wanadoo.fr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6D8D1E45-5224-F80A-59DB-174FEEA06B8E}"/>
              </a:ext>
            </a:extLst>
          </p:cNvPr>
          <p:cNvGrpSpPr/>
          <p:nvPr/>
        </p:nvGrpSpPr>
        <p:grpSpPr>
          <a:xfrm>
            <a:off x="7152609" y="2987012"/>
            <a:ext cx="1829254" cy="801607"/>
            <a:chOff x="2916944" y="2009276"/>
            <a:chExt cx="2373510" cy="1169353"/>
          </a:xfrm>
        </p:grpSpPr>
        <p:sp>
          <p:nvSpPr>
            <p:cNvPr id="83" name="Rectangle : coins arrondis 82">
              <a:extLst>
                <a:ext uri="{FF2B5EF4-FFF2-40B4-BE49-F238E27FC236}">
                  <a16:creationId xmlns:a16="http://schemas.microsoft.com/office/drawing/2014/main" id="{2DACC1E8-B986-A3EA-C478-6059A06F844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" name="Rectangle : coins arrondis 83">
              <a:extLst>
                <a:ext uri="{FF2B5EF4-FFF2-40B4-BE49-F238E27FC236}">
                  <a16:creationId xmlns:a16="http://schemas.microsoft.com/office/drawing/2014/main" id="{1E4DD18E-7A3C-33F0-8890-5F9F694F1542}"/>
                </a:ext>
              </a:extLst>
            </p:cNvPr>
            <p:cNvSpPr/>
            <p:nvPr/>
          </p:nvSpPr>
          <p:spPr>
            <a:xfrm>
              <a:off x="2916944" y="2009276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PICQUART Anne-Sophie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Déléguée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8"/>
                </a:rPr>
                <a:t>usep77@usep.org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32CEF30E-8319-AC91-64A1-569C622D0BC4}"/>
              </a:ext>
            </a:extLst>
          </p:cNvPr>
          <p:cNvGrpSpPr/>
          <p:nvPr/>
        </p:nvGrpSpPr>
        <p:grpSpPr>
          <a:xfrm>
            <a:off x="7152608" y="5317498"/>
            <a:ext cx="1829253" cy="826043"/>
            <a:chOff x="2916942" y="2009276"/>
            <a:chExt cx="2373512" cy="1169353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7133CF2C-6C42-B519-4571-089820439A6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BE8481A8-72BE-A586-37B0-5930C3C53BC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PUTEAUX Lara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Déléguée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9"/>
                </a:rPr>
                <a:t>usep95@usep.org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A95EBC67-04FE-1FD4-51A2-E65BC8E4A45F}"/>
              </a:ext>
            </a:extLst>
          </p:cNvPr>
          <p:cNvGrpSpPr/>
          <p:nvPr/>
        </p:nvGrpSpPr>
        <p:grpSpPr>
          <a:xfrm>
            <a:off x="9395581" y="1671102"/>
            <a:ext cx="1867511" cy="778275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C12EA7DC-3BF8-4CC2-9036-C9931FE3EE7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3E61AC4F-EBC2-31BF-0F99-9756F81E0F0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GARCIA Aurore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06 81 20 33 11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0"/>
                </a:rPr>
                <a:t>a-garcia@ugsel.org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9F4F12D9-FAD3-87FB-062F-EB869FF4BDBD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9F306919-99B2-CD79-123B-C9725FE22017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8CE779BD-B8DD-DF31-443C-A878AE611D1E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EC07C19-120D-C778-6B7C-186264EA82C3}"/>
              </a:ext>
            </a:extLst>
          </p:cNvPr>
          <p:cNvGrpSpPr/>
          <p:nvPr/>
        </p:nvGrpSpPr>
        <p:grpSpPr>
          <a:xfrm>
            <a:off x="2485456" y="5323302"/>
            <a:ext cx="1915027" cy="820239"/>
            <a:chOff x="2916942" y="2009276"/>
            <a:chExt cx="2373512" cy="11693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97447F6A-B09B-61D8-9D53-1914A03E715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2A6168A-1D1F-56B7-89E2-F6153F9F312F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MAYTRAUD Jérémy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DAP SEINE-SAINT-DENIS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all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07 67 92 11 51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1"/>
                </a:rPr>
                <a:t>jmaytraud@district93foot.fff.fr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41B05C0-0744-1737-B54E-41540C69A1CD}"/>
              </a:ext>
            </a:extLst>
          </p:cNvPr>
          <p:cNvSpPr/>
          <p:nvPr/>
        </p:nvSpPr>
        <p:spPr>
          <a:xfrm>
            <a:off x="894609" y="5465671"/>
            <a:ext cx="1226432" cy="5089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Seine-Saint-Denis (93)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F70426CB-B61D-D44E-1757-BB42E68EEF63}"/>
              </a:ext>
            </a:extLst>
          </p:cNvPr>
          <p:cNvGrpSpPr/>
          <p:nvPr/>
        </p:nvGrpSpPr>
        <p:grpSpPr>
          <a:xfrm>
            <a:off x="4797985" y="2988148"/>
            <a:ext cx="1820381" cy="799334"/>
            <a:chOff x="2916942" y="2009276"/>
            <a:chExt cx="2373512" cy="1169353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876BDE7-43BB-5019-4956-1FC198E04B4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DAA3993-E30B-6F5D-3D9D-F364687FBAD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COLLAVET Isabelle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06 17 81 10 11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2"/>
                </a:rPr>
                <a:t>isabelle.collavet@ac-creteil.fr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5C3679D-E021-16C3-79B2-430186391AF8}"/>
              </a:ext>
            </a:extLst>
          </p:cNvPr>
          <p:cNvSpPr/>
          <p:nvPr/>
        </p:nvSpPr>
        <p:spPr>
          <a:xfrm>
            <a:off x="2376146" y="250235"/>
            <a:ext cx="8977653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DE CRÉTEIL – LIGUE DE PARIS / IDF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EAE65102-0BC4-EB66-3E23-796C72CAC25E}"/>
              </a:ext>
            </a:extLst>
          </p:cNvPr>
          <p:cNvGrpSpPr/>
          <p:nvPr/>
        </p:nvGrpSpPr>
        <p:grpSpPr>
          <a:xfrm>
            <a:off x="4821132" y="5321994"/>
            <a:ext cx="1829281" cy="822853"/>
            <a:chOff x="2916942" y="2009276"/>
            <a:chExt cx="2373512" cy="1169353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9A90A43A-B8AC-7267-C39A-A1D727676E6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A78F8A3F-7D07-1250-06B9-A881F332AE43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ZULIANI Romain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  <a:endParaRPr kumimoji="0" lang="fr-FR" sz="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06 60 72 00 39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7"/>
                </a:rPr>
                <a:t>romain.zuliani@wanadoo.fr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1D282B9-B5F4-FCF1-426A-74D276616176}"/>
              </a:ext>
            </a:extLst>
          </p:cNvPr>
          <p:cNvSpPr/>
          <p:nvPr/>
        </p:nvSpPr>
        <p:spPr>
          <a:xfrm>
            <a:off x="894609" y="4354701"/>
            <a:ext cx="1226432" cy="500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Val-de-Marne (94)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46ABC66-C786-A6C7-F4B2-F08B18D168DC}"/>
              </a:ext>
            </a:extLst>
          </p:cNvPr>
          <p:cNvGrpSpPr/>
          <p:nvPr/>
        </p:nvGrpSpPr>
        <p:grpSpPr>
          <a:xfrm>
            <a:off x="2482608" y="4226924"/>
            <a:ext cx="1920722" cy="782123"/>
            <a:chOff x="2916942" y="2009276"/>
            <a:chExt cx="2373512" cy="1169353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BEA2EF5-B4FB-0586-16DE-D72F6757F6A9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054C985-D7C2-9133-0D1C-CDFE8798635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TAFININE Driss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DAP VAL-DE-MARNE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06 16 50 30 89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3"/>
                </a:rPr>
                <a:t>dtafinine@districtvaldemarne.fff.fr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EAD994EA-BC61-06CF-4A21-FEC1407FF471}"/>
              </a:ext>
            </a:extLst>
          </p:cNvPr>
          <p:cNvGrpSpPr/>
          <p:nvPr/>
        </p:nvGrpSpPr>
        <p:grpSpPr>
          <a:xfrm>
            <a:off x="7060646" y="1671102"/>
            <a:ext cx="2021425" cy="781523"/>
            <a:chOff x="2916942" y="2009276"/>
            <a:chExt cx="2373512" cy="1169353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2935DEEA-BD3C-09BA-0AD6-0E83641949E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5DA6219B-BE19-7E5B-2E88-2D9F295FDFF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28D8906C-6580-9EDB-CEBD-3521CD37AC16}"/>
              </a:ext>
            </a:extLst>
          </p:cNvPr>
          <p:cNvGrpSpPr/>
          <p:nvPr/>
        </p:nvGrpSpPr>
        <p:grpSpPr>
          <a:xfrm>
            <a:off x="4782904" y="4228848"/>
            <a:ext cx="1905739" cy="778275"/>
            <a:chOff x="2916942" y="2009276"/>
            <a:chExt cx="2373512" cy="1169353"/>
          </a:xfrm>
        </p:grpSpPr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8550FDFB-6243-58AF-5966-B396B03FFEE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5" name="Rectangle : coins arrondis 54">
              <a:extLst>
                <a:ext uri="{FF2B5EF4-FFF2-40B4-BE49-F238E27FC236}">
                  <a16:creationId xmlns:a16="http://schemas.microsoft.com/office/drawing/2014/main" id="{7A68A1A6-A157-2F07-C836-C9E3C6C319E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MARCHETTI Mathieu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Référent 94 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06 74 70 67 28 </a:t>
              </a: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4"/>
                </a:rPr>
                <a:t>mathieu.marchetti@ac-creteil.fr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262D121-94B3-F5DD-DB88-454D640F7A31}"/>
              </a:ext>
            </a:extLst>
          </p:cNvPr>
          <p:cNvGrpSpPr/>
          <p:nvPr/>
        </p:nvGrpSpPr>
        <p:grpSpPr>
          <a:xfrm>
            <a:off x="7060646" y="4227224"/>
            <a:ext cx="2021425" cy="781523"/>
            <a:chOff x="2916942" y="2009276"/>
            <a:chExt cx="2373512" cy="1169353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1E790773-3CCB-4A54-167F-3AF4EE064E5F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E5E0AA61-793E-ACA6-7526-46DB5499B3E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GAILHAC Bruno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15"/>
                </a:rPr>
                <a:t>usep94@usep.org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1" name="Bouton d’action : accueil 169">
            <a:hlinkClick r:id="rId16" action="ppaction://hlinksldjump" highlightClick="1"/>
            <a:extLst>
              <a:ext uri="{FF2B5EF4-FFF2-40B4-BE49-F238E27FC236}">
                <a16:creationId xmlns:a16="http://schemas.microsoft.com/office/drawing/2014/main" id="{8CF105F3-BD2C-731E-4FF2-AFD71711B566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3" name="Image 12" descr="Une image contenant texte, logo, symbole, Emblème&#10;&#10;Description générée automatiquement">
            <a:hlinkClick r:id="rId17"/>
            <a:extLst>
              <a:ext uri="{FF2B5EF4-FFF2-40B4-BE49-F238E27FC236}">
                <a16:creationId xmlns:a16="http://schemas.microsoft.com/office/drawing/2014/main" id="{718B74B0-E44B-BC13-A5F2-98B1C853884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615436" y="-19291"/>
            <a:ext cx="1111549" cy="1111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5965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D89A42-A711-80AA-22BD-EEA34EAC8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FC4DE9A-37B3-F188-4BCF-57770AEE3B9E}"/>
              </a:ext>
            </a:extLst>
          </p:cNvPr>
          <p:cNvSpPr/>
          <p:nvPr/>
        </p:nvSpPr>
        <p:spPr>
          <a:xfrm>
            <a:off x="292237" y="6274401"/>
            <a:ext cx="545963" cy="500064"/>
          </a:xfrm>
          <a:prstGeom prst="roundRect">
            <a:avLst>
              <a:gd name="adj" fmla="val 50000"/>
            </a:avLst>
          </a:prstGeom>
          <a:solidFill>
            <a:srgbClr val="142B6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F0F38B6-1F3E-C368-572A-D10DA5247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5B7D9D2-3801-46BE-0ACD-C40D888CA3CC}"/>
              </a:ext>
            </a:extLst>
          </p:cNvPr>
          <p:cNvSpPr/>
          <p:nvPr/>
        </p:nvSpPr>
        <p:spPr>
          <a:xfrm>
            <a:off x="437925" y="1654462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 RÉGIONAL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CDB3F60-6430-5707-3137-E1EB456EE575}"/>
              </a:ext>
            </a:extLst>
          </p:cNvPr>
          <p:cNvSpPr/>
          <p:nvPr/>
        </p:nvSpPr>
        <p:spPr>
          <a:xfrm>
            <a:off x="2909472" y="94389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002DF540-9259-403F-EF69-74A3A1E3547D}"/>
              </a:ext>
            </a:extLst>
          </p:cNvPr>
          <p:cNvSpPr/>
          <p:nvPr/>
        </p:nvSpPr>
        <p:spPr>
          <a:xfrm>
            <a:off x="5262779" y="948366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FCFE0C68-DEB0-4CAC-D158-2E81BA966382}"/>
              </a:ext>
            </a:extLst>
          </p:cNvPr>
          <p:cNvSpPr/>
          <p:nvPr/>
        </p:nvSpPr>
        <p:spPr>
          <a:xfrm>
            <a:off x="7544193" y="943898"/>
            <a:ext cx="951748" cy="359698"/>
          </a:xfrm>
          <a:prstGeom prst="roundRect">
            <a:avLst/>
          </a:prstGeom>
          <a:solidFill>
            <a:srgbClr val="0AB45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USEP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86BADC95-E041-9DC1-1985-F858060F10EC}"/>
              </a:ext>
            </a:extLst>
          </p:cNvPr>
          <p:cNvSpPr/>
          <p:nvPr/>
        </p:nvSpPr>
        <p:spPr>
          <a:xfrm>
            <a:off x="9603957" y="948366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BB6DFB9A-15B6-30E8-ADD3-4E3CE10C11CE}"/>
              </a:ext>
            </a:extLst>
          </p:cNvPr>
          <p:cNvSpPr/>
          <p:nvPr/>
        </p:nvSpPr>
        <p:spPr>
          <a:xfrm rot="16200000">
            <a:off x="-1410482" y="4299889"/>
            <a:ext cx="3806430" cy="304553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1B20BC94-92C3-1515-D463-8FFCC082219B}"/>
              </a:ext>
            </a:extLst>
          </p:cNvPr>
          <p:cNvSpPr/>
          <p:nvPr/>
        </p:nvSpPr>
        <p:spPr>
          <a:xfrm>
            <a:off x="889237" y="4203411"/>
            <a:ext cx="1226432" cy="500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District de Paris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34FCB304-C15E-5831-21CD-CCD6E66E44A4}"/>
              </a:ext>
            </a:extLst>
          </p:cNvPr>
          <p:cNvGrpSpPr/>
          <p:nvPr/>
        </p:nvGrpSpPr>
        <p:grpSpPr>
          <a:xfrm>
            <a:off x="2594222" y="1531446"/>
            <a:ext cx="1734946" cy="731112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0803A780-64D6-A0C8-4849-422A9BD10C8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536383F0-7EBF-70E2-F8EF-D03BDB6E9333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LAPERTOT Céline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CTR-C DAP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07 77 94 37 24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2"/>
                </a:rPr>
                <a:t>clapertot@paris-idf.fff.fr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F84B052A-3289-324C-55FE-29A236F11314}"/>
              </a:ext>
            </a:extLst>
          </p:cNvPr>
          <p:cNvGrpSpPr/>
          <p:nvPr/>
        </p:nvGrpSpPr>
        <p:grpSpPr>
          <a:xfrm>
            <a:off x="7119528" y="4086609"/>
            <a:ext cx="1734946" cy="752876"/>
            <a:chOff x="2916942" y="2009276"/>
            <a:chExt cx="2373512" cy="1169353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28D85ADC-3BB0-0769-A482-F09F9190F90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A759E59C-4C82-1FEA-C25C-F5176179A2A3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NEYRAT Lucas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3"/>
                </a:rPr>
                <a:t>usep75@usep.org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4B621262-D694-6706-A641-05DA4AF056FB}"/>
              </a:ext>
            </a:extLst>
          </p:cNvPr>
          <p:cNvGrpSpPr/>
          <p:nvPr/>
        </p:nvGrpSpPr>
        <p:grpSpPr>
          <a:xfrm>
            <a:off x="9355157" y="1531444"/>
            <a:ext cx="1449348" cy="800416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EC75EC9E-B42E-A672-2F07-86551164625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B5ECD470-54A8-4CCF-88CB-29A02275DCC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GARCIA Aurore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06 81 20 33 11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4"/>
                </a:rPr>
                <a:t>a-garcia@ugsel.org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1" name="Rectangle : coins arrondis 100">
            <a:extLst>
              <a:ext uri="{FF2B5EF4-FFF2-40B4-BE49-F238E27FC236}">
                <a16:creationId xmlns:a16="http://schemas.microsoft.com/office/drawing/2014/main" id="{F4B365EE-DD0B-F8E2-1DAE-3CA7FAC51EF6}"/>
              </a:ext>
            </a:extLst>
          </p:cNvPr>
          <p:cNvSpPr/>
          <p:nvPr/>
        </p:nvSpPr>
        <p:spPr>
          <a:xfrm>
            <a:off x="2057400" y="250235"/>
            <a:ext cx="9296400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DE PARIS - LIGUE DE PARIS / IDF</a:t>
            </a:r>
          </a:p>
        </p:txBody>
      </p: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7F0A81AE-CFE8-DDE4-573E-24B253D34084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E4EBF672-12B5-A3B8-6CE9-5B4AB7D769F8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9B1DBCD9-85D2-0BFD-E7CB-52214BD8B41E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F74E9B5-66D7-EFCB-444C-06EDB56C74CF}"/>
              </a:ext>
            </a:extLst>
          </p:cNvPr>
          <p:cNvGrpSpPr/>
          <p:nvPr/>
        </p:nvGrpSpPr>
        <p:grpSpPr>
          <a:xfrm>
            <a:off x="2555367" y="4086609"/>
            <a:ext cx="1734946" cy="731112"/>
            <a:chOff x="2916942" y="2009276"/>
            <a:chExt cx="2373512" cy="1169353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17D4D2E-3A28-89BE-95FE-6B81BB2DFFB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2CD61AB-1ED2-75B4-4595-0F59346F0EE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/>
                </a:rPr>
                <a:t>DELVAL-CALEGARI Manon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/>
                </a:rPr>
                <a:t>CTD DAP PARISIEN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/>
                </a:rPr>
                <a:t>06 17 22 61 53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5"/>
                </a:rPr>
                <a:t>mdelval@district75foot.fff.fr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B02318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41037BBD-1E9A-A8B1-EDDA-FE6C09337224}"/>
              </a:ext>
            </a:extLst>
          </p:cNvPr>
          <p:cNvGrpSpPr/>
          <p:nvPr/>
        </p:nvGrpSpPr>
        <p:grpSpPr>
          <a:xfrm>
            <a:off x="4727380" y="4108373"/>
            <a:ext cx="1955081" cy="731112"/>
            <a:chOff x="2916942" y="2009276"/>
            <a:chExt cx="2373512" cy="1169353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CD212D8D-83DD-1336-72E1-80F4318E788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512F1A93-95B8-E066-E9CB-6628C50C8AED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CARRÈRE Michel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CPC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06 50 90 26 65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6"/>
                </a:rPr>
                <a:t>michel.carrere@ac-paris.fr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</p:txBody>
        </p:sp>
      </p:grpSp>
      <p:pic>
        <p:nvPicPr>
          <p:cNvPr id="10" name="Image 9" descr="Une image contenant texte, Police, logo, Graphique&#10;&#10;Description générée automatiquement">
            <a:hlinkClick r:id="rId7"/>
            <a:extLst>
              <a:ext uri="{FF2B5EF4-FFF2-40B4-BE49-F238E27FC236}">
                <a16:creationId xmlns:a16="http://schemas.microsoft.com/office/drawing/2014/main" id="{7CB2D305-12F9-2D1F-B769-FEC6A846AF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7488" y="408796"/>
            <a:ext cx="914224" cy="914224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9B48CD3B-B730-AB99-0C92-F4877989CB26}"/>
              </a:ext>
            </a:extLst>
          </p:cNvPr>
          <p:cNvGrpSpPr/>
          <p:nvPr/>
        </p:nvGrpSpPr>
        <p:grpSpPr>
          <a:xfrm>
            <a:off x="4761112" y="1531446"/>
            <a:ext cx="1955081" cy="731112"/>
            <a:chOff x="2916942" y="2009276"/>
            <a:chExt cx="2373512" cy="1169353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F3B0D5C-C503-E953-C564-4557A314EB8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8205AD8-AC1D-FE3D-A127-3FFB19DD9E5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CARRÈRE Michel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CPC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06 50 90 26 65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6"/>
                </a:rPr>
                <a:t>michel.carrere@ac-paris.fr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67456FAE-E97B-7559-6B26-1A481411085A}"/>
              </a:ext>
            </a:extLst>
          </p:cNvPr>
          <p:cNvGrpSpPr/>
          <p:nvPr/>
        </p:nvGrpSpPr>
        <p:grpSpPr>
          <a:xfrm>
            <a:off x="7152594" y="1531445"/>
            <a:ext cx="1734946" cy="800415"/>
            <a:chOff x="2916942" y="2009276"/>
            <a:chExt cx="2373512" cy="1169353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735C51A0-4389-968E-FA5A-8589FEA3EC3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8C86919E-ED11-3A59-61D8-67BEAB0AC5E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>
                <a:defRPr/>
              </a:pPr>
              <a:r>
                <a:rPr lang="fr-FR" sz="800" b="1" dirty="0">
                  <a:solidFill>
                    <a:srgbClr val="00B050"/>
                  </a:solidFill>
                  <a:cs typeface="Times New Roman" panose="02020603050405020304" pitchFamily="18" charset="0"/>
                </a:rPr>
                <a:t>NEYRAT Lucas</a:t>
              </a:r>
            </a:p>
            <a:p>
              <a:pPr lvl="0">
                <a:defRPr/>
              </a:pPr>
              <a:r>
                <a:rPr lang="fr-FR" sz="800" b="1" dirty="0">
                  <a:solidFill>
                    <a:srgbClr val="00B050"/>
                  </a:solidFill>
                  <a:cs typeface="Times New Roman" panose="02020603050405020304" pitchFamily="18" charset="0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3"/>
                </a:rPr>
                <a:t>usep75@usep.org</a:t>
              </a:r>
              <a:endParaRPr lang="fr-FR" sz="800" dirty="0">
                <a:solidFill>
                  <a:srgbClr val="000000"/>
                </a:solidFill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3" name="Bouton d’action : accueil 169">
            <a:hlinkClick r:id="rId9" action="ppaction://hlinksldjump" highlightClick="1"/>
            <a:extLst>
              <a:ext uri="{FF2B5EF4-FFF2-40B4-BE49-F238E27FC236}">
                <a16:creationId xmlns:a16="http://schemas.microsoft.com/office/drawing/2014/main" id="{A18D276D-41D8-EFB9-7E70-A45675CE3429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4" name="Image 3" descr="Une image contenant texte, logo, symbole, Emblème&#10;&#10;Description générée automatiquement">
            <a:hlinkClick r:id="rId10"/>
            <a:extLst>
              <a:ext uri="{FF2B5EF4-FFF2-40B4-BE49-F238E27FC236}">
                <a16:creationId xmlns:a16="http://schemas.microsoft.com/office/drawing/2014/main" id="{EBC4D552-DA93-B0B5-6371-EFB835DB596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615436" y="-19291"/>
            <a:ext cx="1111549" cy="1111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6080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B32F5-0F0E-E990-A6FC-9535B6C24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 : coins arrondis 62">
            <a:extLst>
              <a:ext uri="{FF2B5EF4-FFF2-40B4-BE49-F238E27FC236}">
                <a16:creationId xmlns:a16="http://schemas.microsoft.com/office/drawing/2014/main" id="{6E72A306-BA03-2110-3D24-9C20741AEDD6}"/>
              </a:ext>
            </a:extLst>
          </p:cNvPr>
          <p:cNvSpPr/>
          <p:nvPr/>
        </p:nvSpPr>
        <p:spPr>
          <a:xfrm>
            <a:off x="292237" y="6247897"/>
            <a:ext cx="545963" cy="500064"/>
          </a:xfrm>
          <a:prstGeom prst="roundRect">
            <a:avLst>
              <a:gd name="adj" fmla="val 50000"/>
            </a:avLst>
          </a:prstGeom>
          <a:solidFill>
            <a:srgbClr val="142B6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C628208-1DA0-B191-C27D-422232C36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0B0A9D8-606E-8E5E-006B-ED784D187857}"/>
              </a:ext>
            </a:extLst>
          </p:cNvPr>
          <p:cNvSpPr/>
          <p:nvPr/>
        </p:nvSpPr>
        <p:spPr>
          <a:xfrm>
            <a:off x="340459" y="1662166"/>
            <a:ext cx="1858126" cy="5000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RÉGIONAUX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48463567-80A4-F286-6FB5-5CF1693F2286}"/>
              </a:ext>
            </a:extLst>
          </p:cNvPr>
          <p:cNvSpPr/>
          <p:nvPr/>
        </p:nvSpPr>
        <p:spPr>
          <a:xfrm>
            <a:off x="3014347" y="87847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3EF5EB2-FAB9-A20C-B8B4-B3578CCD6A9D}"/>
              </a:ext>
            </a:extLst>
          </p:cNvPr>
          <p:cNvSpPr/>
          <p:nvPr/>
        </p:nvSpPr>
        <p:spPr>
          <a:xfrm>
            <a:off x="5168452" y="881522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ED17569-C6E0-4169-DDEC-3EEBBD7C38EC}"/>
              </a:ext>
            </a:extLst>
          </p:cNvPr>
          <p:cNvSpPr/>
          <p:nvPr/>
        </p:nvSpPr>
        <p:spPr>
          <a:xfrm>
            <a:off x="7322557" y="869055"/>
            <a:ext cx="951748" cy="359698"/>
          </a:xfrm>
          <a:prstGeom prst="roundRect">
            <a:avLst/>
          </a:prstGeom>
          <a:solidFill>
            <a:srgbClr val="0AB45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USEP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2A7E8255-FA9D-56F4-5F48-10787E4B53E5}"/>
              </a:ext>
            </a:extLst>
          </p:cNvPr>
          <p:cNvSpPr/>
          <p:nvPr/>
        </p:nvSpPr>
        <p:spPr>
          <a:xfrm>
            <a:off x="9566365" y="878478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3618C68-1C28-8DD7-164A-C48B16BAD4E8}"/>
              </a:ext>
            </a:extLst>
          </p:cNvPr>
          <p:cNvSpPr/>
          <p:nvPr/>
        </p:nvSpPr>
        <p:spPr>
          <a:xfrm rot="16200000">
            <a:off x="-1610778" y="4570261"/>
            <a:ext cx="4128939" cy="226464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7AE27837-DC96-5671-4D80-1FB2DF6DECC1}"/>
              </a:ext>
            </a:extLst>
          </p:cNvPr>
          <p:cNvSpPr/>
          <p:nvPr/>
        </p:nvSpPr>
        <p:spPr>
          <a:xfrm>
            <a:off x="709424" y="5554856"/>
            <a:ext cx="1589117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Mayenne (53)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61BAB0F-0C24-BB25-46B4-6B2912CD4BD5}"/>
              </a:ext>
            </a:extLst>
          </p:cNvPr>
          <p:cNvSpPr/>
          <p:nvPr/>
        </p:nvSpPr>
        <p:spPr>
          <a:xfrm>
            <a:off x="709424" y="4675733"/>
            <a:ext cx="1589117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Vendée (85)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D1217AFC-9DE8-62FC-DB9D-7C65504F7663}"/>
              </a:ext>
            </a:extLst>
          </p:cNvPr>
          <p:cNvSpPr/>
          <p:nvPr/>
        </p:nvSpPr>
        <p:spPr>
          <a:xfrm>
            <a:off x="712884" y="2887293"/>
            <a:ext cx="1589117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Loire-Atlantique (44)</a:t>
            </a:r>
          </a:p>
        </p:txBody>
      </p: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ACC21DA2-3291-BBB2-4C89-7D916F23CA69}"/>
              </a:ext>
            </a:extLst>
          </p:cNvPr>
          <p:cNvGrpSpPr/>
          <p:nvPr/>
        </p:nvGrpSpPr>
        <p:grpSpPr>
          <a:xfrm>
            <a:off x="6916099" y="1545188"/>
            <a:ext cx="1947946" cy="734021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B6201242-F1D2-3B9E-0194-14B30B8E6AD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68F019F8-09C8-A72B-A290-F844B328FF5D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DEROUET Michel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Président USEP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02 51 86 33 10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2"/>
                </a:rPr>
                <a:t>mderouet53@gmail.com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B297A0B3-C7BC-2C68-65A0-489E714A3CDF}"/>
              </a:ext>
            </a:extLst>
          </p:cNvPr>
          <p:cNvGrpSpPr/>
          <p:nvPr/>
        </p:nvGrpSpPr>
        <p:grpSpPr>
          <a:xfrm>
            <a:off x="9174766" y="1537595"/>
            <a:ext cx="1971072" cy="749206"/>
            <a:chOff x="2916943" y="2009276"/>
            <a:chExt cx="2373511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2DD27AE7-F537-A6D6-456E-354C83B186E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0720399D-7028-67DD-7B09-0D2E04DF0AD4}"/>
                </a:ext>
              </a:extLst>
            </p:cNvPr>
            <p:cNvSpPr/>
            <p:nvPr/>
          </p:nvSpPr>
          <p:spPr>
            <a:xfrm>
              <a:off x="2916943" y="2009276"/>
              <a:ext cx="2267200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TRICHET Matthieu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Réf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06 70 37 07 70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3"/>
                </a:rPr>
                <a:t>m-trichet@ugsel.org</a:t>
              </a:r>
              <a:endPara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DC05680F-CBF1-3DAF-0799-AE5EB6965234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B893E797-2E02-54DB-3ACA-4A9782F2D7FB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7CBC388C-27FB-0C54-E4CD-CFD7E87A65B8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69ECA4-BE92-EE5C-7F49-63CF30FB3EA0}"/>
              </a:ext>
            </a:extLst>
          </p:cNvPr>
          <p:cNvSpPr/>
          <p:nvPr/>
        </p:nvSpPr>
        <p:spPr>
          <a:xfrm>
            <a:off x="709424" y="3771635"/>
            <a:ext cx="1589117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Maine-et-Loire (49)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1A5DB1B-AFAE-F8E7-0A3E-69238AD16657}"/>
              </a:ext>
            </a:extLst>
          </p:cNvPr>
          <p:cNvSpPr/>
          <p:nvPr/>
        </p:nvSpPr>
        <p:spPr>
          <a:xfrm>
            <a:off x="709424" y="6214273"/>
            <a:ext cx="1589117" cy="35761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Sarthe (72)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C17ED12-37D3-7084-739C-25B1A714F04E}"/>
              </a:ext>
            </a:extLst>
          </p:cNvPr>
          <p:cNvGrpSpPr/>
          <p:nvPr/>
        </p:nvGrpSpPr>
        <p:grpSpPr>
          <a:xfrm>
            <a:off x="2596555" y="1571673"/>
            <a:ext cx="1774901" cy="681051"/>
            <a:chOff x="2916942" y="2009275"/>
            <a:chExt cx="2373512" cy="1169354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38D4BF11-9602-A353-0C93-31D8E371266F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0A7CAF9-AC75-0027-9D47-0A3644DA23A7}"/>
                </a:ext>
              </a:extLst>
            </p:cNvPr>
            <p:cNvSpPr/>
            <p:nvPr/>
          </p:nvSpPr>
          <p:spPr>
            <a:xfrm>
              <a:off x="2916942" y="2009275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CHARRIER Lydie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CTR DAP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06 26 68 23 39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4"/>
                </a:rPr>
                <a:t>lcharrier@lfpl.fff.fr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7D696F6D-E039-F057-D291-8FCBCFC45760}"/>
              </a:ext>
            </a:extLst>
          </p:cNvPr>
          <p:cNvGrpSpPr/>
          <p:nvPr/>
        </p:nvGrpSpPr>
        <p:grpSpPr>
          <a:xfrm>
            <a:off x="2535638" y="2606368"/>
            <a:ext cx="1834121" cy="868619"/>
            <a:chOff x="2916942" y="2009276"/>
            <a:chExt cx="2373512" cy="1078074"/>
          </a:xfrm>
        </p:grpSpPr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736F4656-28C5-D100-570A-68EEE3EF1672}"/>
                </a:ext>
              </a:extLst>
            </p:cNvPr>
            <p:cNvSpPr/>
            <p:nvPr/>
          </p:nvSpPr>
          <p:spPr>
            <a:xfrm>
              <a:off x="3023253" y="2096362"/>
              <a:ext cx="2267201" cy="990988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0738BEFF-C0B3-B3CB-6B07-01A00846E2A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CORNUAULT Sébastien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GASNIER Colin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LOIRE-ATLANTIQUE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26 68 18 49 / 06 27 71 65 16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5"/>
                </a:rPr>
                <a:t>scornuault@foot44.fff.fr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80C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6"/>
                </a:rPr>
                <a:t>cgasnier@foot44.fff.fr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80C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71" name="Groupe 70">
            <a:extLst>
              <a:ext uri="{FF2B5EF4-FFF2-40B4-BE49-F238E27FC236}">
                <a16:creationId xmlns:a16="http://schemas.microsoft.com/office/drawing/2014/main" id="{BC3F3716-54F8-AA32-095B-2AF5951FC89C}"/>
              </a:ext>
            </a:extLst>
          </p:cNvPr>
          <p:cNvGrpSpPr/>
          <p:nvPr/>
        </p:nvGrpSpPr>
        <p:grpSpPr>
          <a:xfrm>
            <a:off x="2535638" y="6116932"/>
            <a:ext cx="1834122" cy="623444"/>
            <a:chOff x="2916942" y="2009276"/>
            <a:chExt cx="2373512" cy="1169353"/>
          </a:xfrm>
        </p:grpSpPr>
        <p:sp>
          <p:nvSpPr>
            <p:cNvPr id="72" name="Rectangle : coins arrondis 71">
              <a:extLst>
                <a:ext uri="{FF2B5EF4-FFF2-40B4-BE49-F238E27FC236}">
                  <a16:creationId xmlns:a16="http://schemas.microsoft.com/office/drawing/2014/main" id="{DBC37684-BD42-222E-5A29-B3A8E84D383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6" name="Rectangle : coins arrondis 75">
              <a:extLst>
                <a:ext uri="{FF2B5EF4-FFF2-40B4-BE49-F238E27FC236}">
                  <a16:creationId xmlns:a16="http://schemas.microsoft.com/office/drawing/2014/main" id="{61212331-0B6E-54F4-40EF-69A5ACB477D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CHAUVINEAU Meddy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SARTHE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06 28 65 39 87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7"/>
                </a:rPr>
                <a:t>mchauvineau@sarthe.fff.fr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0" name="Groupe 79">
            <a:extLst>
              <a:ext uri="{FF2B5EF4-FFF2-40B4-BE49-F238E27FC236}">
                <a16:creationId xmlns:a16="http://schemas.microsoft.com/office/drawing/2014/main" id="{09D739DE-BBCA-416B-8F3F-9B144C689D37}"/>
              </a:ext>
            </a:extLst>
          </p:cNvPr>
          <p:cNvGrpSpPr/>
          <p:nvPr/>
        </p:nvGrpSpPr>
        <p:grpSpPr>
          <a:xfrm>
            <a:off x="4685546" y="2744011"/>
            <a:ext cx="1955199" cy="692486"/>
            <a:chOff x="2916942" y="2009276"/>
            <a:chExt cx="2373512" cy="1169353"/>
          </a:xfrm>
        </p:grpSpPr>
        <p:sp>
          <p:nvSpPr>
            <p:cNvPr id="82" name="Rectangle : coins arrondis 81">
              <a:extLst>
                <a:ext uri="{FF2B5EF4-FFF2-40B4-BE49-F238E27FC236}">
                  <a16:creationId xmlns:a16="http://schemas.microsoft.com/office/drawing/2014/main" id="{59874ED5-9108-8E8D-3E84-F6C5AC708754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0" name="Rectangle : coins arrondis 99">
              <a:extLst>
                <a:ext uri="{FF2B5EF4-FFF2-40B4-BE49-F238E27FC236}">
                  <a16:creationId xmlns:a16="http://schemas.microsoft.com/office/drawing/2014/main" id="{D54F2B9D-68A6-158E-75FD-EB312E86F16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EHRLACHER-SIFFERT Caroline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8"/>
                </a:rPr>
                <a:t>caroline.siffert@ac-nantes.fr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02" name="Groupe 101">
            <a:extLst>
              <a:ext uri="{FF2B5EF4-FFF2-40B4-BE49-F238E27FC236}">
                <a16:creationId xmlns:a16="http://schemas.microsoft.com/office/drawing/2014/main" id="{2130BD33-2E79-9A11-C9D5-9905A88817E4}"/>
              </a:ext>
            </a:extLst>
          </p:cNvPr>
          <p:cNvGrpSpPr/>
          <p:nvPr/>
        </p:nvGrpSpPr>
        <p:grpSpPr>
          <a:xfrm>
            <a:off x="4685546" y="3568342"/>
            <a:ext cx="1955198" cy="778670"/>
            <a:chOff x="2916942" y="2009276"/>
            <a:chExt cx="2373512" cy="1169353"/>
          </a:xfrm>
        </p:grpSpPr>
        <p:sp>
          <p:nvSpPr>
            <p:cNvPr id="103" name="Rectangle : coins arrondis 102">
              <a:extLst>
                <a:ext uri="{FF2B5EF4-FFF2-40B4-BE49-F238E27FC236}">
                  <a16:creationId xmlns:a16="http://schemas.microsoft.com/office/drawing/2014/main" id="{01724AA5-020A-815D-6B7D-579EA373414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4" name="Rectangle : coins arrondis 103">
              <a:extLst>
                <a:ext uri="{FF2B5EF4-FFF2-40B4-BE49-F238E27FC236}">
                  <a16:creationId xmlns:a16="http://schemas.microsoft.com/office/drawing/2014/main" id="{90955817-C02E-8875-68CC-3540F40A9E3B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DAHY Florence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02 41 68 79 69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9"/>
                </a:rPr>
                <a:t>cpepsangers5@ac-nantes.fr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9" name="Groupe 108">
            <a:extLst>
              <a:ext uri="{FF2B5EF4-FFF2-40B4-BE49-F238E27FC236}">
                <a16:creationId xmlns:a16="http://schemas.microsoft.com/office/drawing/2014/main" id="{DA0B2E81-E92D-10A0-ADBE-CFD5222748DE}"/>
              </a:ext>
            </a:extLst>
          </p:cNvPr>
          <p:cNvGrpSpPr/>
          <p:nvPr/>
        </p:nvGrpSpPr>
        <p:grpSpPr>
          <a:xfrm>
            <a:off x="4685546" y="4475623"/>
            <a:ext cx="1955198" cy="765568"/>
            <a:chOff x="2916942" y="2009276"/>
            <a:chExt cx="2373512" cy="1169353"/>
          </a:xfrm>
        </p:grpSpPr>
        <p:sp>
          <p:nvSpPr>
            <p:cNvPr id="110" name="Rectangle : coins arrondis 109">
              <a:extLst>
                <a:ext uri="{FF2B5EF4-FFF2-40B4-BE49-F238E27FC236}">
                  <a16:creationId xmlns:a16="http://schemas.microsoft.com/office/drawing/2014/main" id="{C893495E-C6C2-1287-C62D-8A014FB8E8D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1" name="Rectangle : coins arrondis 110">
              <a:extLst>
                <a:ext uri="{FF2B5EF4-FFF2-40B4-BE49-F238E27FC236}">
                  <a16:creationId xmlns:a16="http://schemas.microsoft.com/office/drawing/2014/main" id="{5056EFD4-DEE4-1270-53DA-1585ABA8359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MANGOU Benoit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06 73 50 79 15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0"/>
                </a:rPr>
                <a:t>benoit.mangou@ac-nantes.fr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1" name="Groupe 120">
            <a:extLst>
              <a:ext uri="{FF2B5EF4-FFF2-40B4-BE49-F238E27FC236}">
                <a16:creationId xmlns:a16="http://schemas.microsoft.com/office/drawing/2014/main" id="{C8F1A311-4F8E-6CB3-A2F8-80553500A017}"/>
              </a:ext>
            </a:extLst>
          </p:cNvPr>
          <p:cNvGrpSpPr/>
          <p:nvPr/>
        </p:nvGrpSpPr>
        <p:grpSpPr>
          <a:xfrm>
            <a:off x="4685546" y="5379955"/>
            <a:ext cx="1955198" cy="733251"/>
            <a:chOff x="2916942" y="2009276"/>
            <a:chExt cx="2373512" cy="1169353"/>
          </a:xfrm>
        </p:grpSpPr>
        <p:sp>
          <p:nvSpPr>
            <p:cNvPr id="122" name="Rectangle : coins arrondis 121">
              <a:extLst>
                <a:ext uri="{FF2B5EF4-FFF2-40B4-BE49-F238E27FC236}">
                  <a16:creationId xmlns:a16="http://schemas.microsoft.com/office/drawing/2014/main" id="{7B1629D0-4D2C-C38A-BAE4-65379EC581B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3" name="Rectangle : coins arrondis 122">
              <a:extLst>
                <a:ext uri="{FF2B5EF4-FFF2-40B4-BE49-F238E27FC236}">
                  <a16:creationId xmlns:a16="http://schemas.microsoft.com/office/drawing/2014/main" id="{990265C3-4C88-01EB-8FA6-BE606161CD65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PESCHARD Yann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02 43 59 92 18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1"/>
                </a:rPr>
                <a:t>53.cpeps-dept@ac-nantes.fr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4" name="Groupe 123">
            <a:extLst>
              <a:ext uri="{FF2B5EF4-FFF2-40B4-BE49-F238E27FC236}">
                <a16:creationId xmlns:a16="http://schemas.microsoft.com/office/drawing/2014/main" id="{D2188704-B820-6F87-0CEA-CF9F800EE556}"/>
              </a:ext>
            </a:extLst>
          </p:cNvPr>
          <p:cNvGrpSpPr/>
          <p:nvPr/>
        </p:nvGrpSpPr>
        <p:grpSpPr>
          <a:xfrm>
            <a:off x="6916099" y="2744012"/>
            <a:ext cx="1947946" cy="692486"/>
            <a:chOff x="2916942" y="2009276"/>
            <a:chExt cx="2373512" cy="1169353"/>
          </a:xfrm>
        </p:grpSpPr>
        <p:sp>
          <p:nvSpPr>
            <p:cNvPr id="125" name="Rectangle : coins arrondis 124">
              <a:extLst>
                <a:ext uri="{FF2B5EF4-FFF2-40B4-BE49-F238E27FC236}">
                  <a16:creationId xmlns:a16="http://schemas.microsoft.com/office/drawing/2014/main" id="{4127996D-9D13-AA35-54EB-17CF70B37DA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6" name="Rectangle : coins arrondis 125">
              <a:extLst>
                <a:ext uri="{FF2B5EF4-FFF2-40B4-BE49-F238E27FC236}">
                  <a16:creationId xmlns:a16="http://schemas.microsoft.com/office/drawing/2014/main" id="{885839DB-48AD-E647-9BF3-5C53036B270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CHEVALIER Pierre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06 75 23 53 46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2"/>
                </a:rPr>
                <a:t>usep44@fal44.org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7" name="Groupe 126">
            <a:extLst>
              <a:ext uri="{FF2B5EF4-FFF2-40B4-BE49-F238E27FC236}">
                <a16:creationId xmlns:a16="http://schemas.microsoft.com/office/drawing/2014/main" id="{B9C4A5B6-1EA2-8115-2A9C-5139E20B7C26}"/>
              </a:ext>
            </a:extLst>
          </p:cNvPr>
          <p:cNvGrpSpPr/>
          <p:nvPr/>
        </p:nvGrpSpPr>
        <p:grpSpPr>
          <a:xfrm>
            <a:off x="6916099" y="3568343"/>
            <a:ext cx="1947946" cy="778669"/>
            <a:chOff x="2916942" y="2009276"/>
            <a:chExt cx="2373512" cy="1169353"/>
          </a:xfrm>
        </p:grpSpPr>
        <p:sp>
          <p:nvSpPr>
            <p:cNvPr id="128" name="Rectangle : coins arrondis 127">
              <a:extLst>
                <a:ext uri="{FF2B5EF4-FFF2-40B4-BE49-F238E27FC236}">
                  <a16:creationId xmlns:a16="http://schemas.microsoft.com/office/drawing/2014/main" id="{208F6F08-9847-6155-A05C-21C06DC5337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9" name="Rectangle : coins arrondis 128">
              <a:extLst>
                <a:ext uri="{FF2B5EF4-FFF2-40B4-BE49-F238E27FC236}">
                  <a16:creationId xmlns:a16="http://schemas.microsoft.com/office/drawing/2014/main" id="{06493CFE-CAC0-8FF0-0C89-297EB72EF24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CHERBONNIER Marina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Déléguée USEP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06 42 54 00 31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3"/>
                </a:rPr>
                <a:t>usep49@wanadoo.fr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0" name="Groupe 129">
            <a:extLst>
              <a:ext uri="{FF2B5EF4-FFF2-40B4-BE49-F238E27FC236}">
                <a16:creationId xmlns:a16="http://schemas.microsoft.com/office/drawing/2014/main" id="{89F7D1D7-C5FE-74EA-CF94-D6AB1F449F15}"/>
              </a:ext>
            </a:extLst>
          </p:cNvPr>
          <p:cNvGrpSpPr/>
          <p:nvPr/>
        </p:nvGrpSpPr>
        <p:grpSpPr>
          <a:xfrm>
            <a:off x="6916099" y="4475624"/>
            <a:ext cx="1947946" cy="765954"/>
            <a:chOff x="2916942" y="2009276"/>
            <a:chExt cx="2373512" cy="1169353"/>
          </a:xfrm>
        </p:grpSpPr>
        <p:sp>
          <p:nvSpPr>
            <p:cNvPr id="131" name="Rectangle : coins arrondis 130">
              <a:extLst>
                <a:ext uri="{FF2B5EF4-FFF2-40B4-BE49-F238E27FC236}">
                  <a16:creationId xmlns:a16="http://schemas.microsoft.com/office/drawing/2014/main" id="{E59249CF-E6B9-8EAC-06EB-553E83591DFF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2" name="Rectangle : coins arrondis 131">
              <a:extLst>
                <a:ext uri="{FF2B5EF4-FFF2-40B4-BE49-F238E27FC236}">
                  <a16:creationId xmlns:a16="http://schemas.microsoft.com/office/drawing/2014/main" id="{646A7362-E0AE-76D0-7240-2964202B03D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ROY Benjamin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Éducateur USEP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06 20 65 87 81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4"/>
                </a:rPr>
                <a:t>usep.fol85@wanadoo.fr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3" name="Groupe 132">
            <a:extLst>
              <a:ext uri="{FF2B5EF4-FFF2-40B4-BE49-F238E27FC236}">
                <a16:creationId xmlns:a16="http://schemas.microsoft.com/office/drawing/2014/main" id="{DDB329A5-69F7-7F98-3715-BB7F76C45F5B}"/>
              </a:ext>
            </a:extLst>
          </p:cNvPr>
          <p:cNvGrpSpPr/>
          <p:nvPr/>
        </p:nvGrpSpPr>
        <p:grpSpPr>
          <a:xfrm>
            <a:off x="6916099" y="5422308"/>
            <a:ext cx="1947946" cy="624795"/>
            <a:chOff x="2916942" y="2009276"/>
            <a:chExt cx="2373512" cy="1169353"/>
          </a:xfrm>
        </p:grpSpPr>
        <p:sp>
          <p:nvSpPr>
            <p:cNvPr id="134" name="Rectangle : coins arrondis 133">
              <a:extLst>
                <a:ext uri="{FF2B5EF4-FFF2-40B4-BE49-F238E27FC236}">
                  <a16:creationId xmlns:a16="http://schemas.microsoft.com/office/drawing/2014/main" id="{DB59F0F7-CA64-C406-1D9B-FFF9F086D56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5" name="Rectangle : coins arrondis 134">
              <a:extLst>
                <a:ext uri="{FF2B5EF4-FFF2-40B4-BE49-F238E27FC236}">
                  <a16:creationId xmlns:a16="http://schemas.microsoft.com/office/drawing/2014/main" id="{3BA1DBB7-F874-8454-910E-71EFE520B0C5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HUARD Fabien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06 87 63 69 34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5"/>
                </a:rPr>
                <a:t>usep53@laligue53.org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39" name="Groupe 138">
            <a:extLst>
              <a:ext uri="{FF2B5EF4-FFF2-40B4-BE49-F238E27FC236}">
                <a16:creationId xmlns:a16="http://schemas.microsoft.com/office/drawing/2014/main" id="{15CE0DAA-3AEC-9ADD-7327-47026D41F22E}"/>
              </a:ext>
            </a:extLst>
          </p:cNvPr>
          <p:cNvGrpSpPr/>
          <p:nvPr/>
        </p:nvGrpSpPr>
        <p:grpSpPr>
          <a:xfrm>
            <a:off x="6916099" y="6116933"/>
            <a:ext cx="1947946" cy="623444"/>
            <a:chOff x="2916942" y="2009276"/>
            <a:chExt cx="2373512" cy="1169353"/>
          </a:xfrm>
        </p:grpSpPr>
        <p:sp>
          <p:nvSpPr>
            <p:cNvPr id="140" name="Rectangle : coins arrondis 139">
              <a:extLst>
                <a:ext uri="{FF2B5EF4-FFF2-40B4-BE49-F238E27FC236}">
                  <a16:creationId xmlns:a16="http://schemas.microsoft.com/office/drawing/2014/main" id="{E69C1CA2-B07E-E5A9-9506-0F9EB3F507D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1" name="Rectangle : coins arrondis 140">
              <a:extLst>
                <a:ext uri="{FF2B5EF4-FFF2-40B4-BE49-F238E27FC236}">
                  <a16:creationId xmlns:a16="http://schemas.microsoft.com/office/drawing/2014/main" id="{0A72DE4F-5D53-6FE9-56DF-CC980C0A295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PECCHIOLLI Pierre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06 79 69 71 39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6"/>
                </a:rPr>
                <a:t>usepfol72@laligue.org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41A08F9C-3AB3-DBF6-0E3E-2AF247D5616D}"/>
              </a:ext>
            </a:extLst>
          </p:cNvPr>
          <p:cNvGrpSpPr/>
          <p:nvPr/>
        </p:nvGrpSpPr>
        <p:grpSpPr>
          <a:xfrm>
            <a:off x="4685546" y="1323707"/>
            <a:ext cx="1955199" cy="707316"/>
            <a:chOff x="2916942" y="2009276"/>
            <a:chExt cx="2373512" cy="116935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293AEA3-AC91-3142-E9FD-6DC82E64173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90646BC-FA91-F94F-1983-C027E43F93C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HUOT Francis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Cons. Tech. Acad. EPS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06 03 71 34 92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7"/>
                </a:rPr>
                <a:t>francis.huot@ac-nantes.fr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AAA5C0C-09FF-3122-41CF-147287D54250}"/>
              </a:ext>
            </a:extLst>
          </p:cNvPr>
          <p:cNvSpPr/>
          <p:nvPr/>
        </p:nvSpPr>
        <p:spPr>
          <a:xfrm>
            <a:off x="2376146" y="250235"/>
            <a:ext cx="8977653" cy="500197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ACADÉMIE DE NANTES – LIGUE DES PAYS DE LA LOIRE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A43E215F-9CFC-31F8-3CCE-057A081F40E8}"/>
              </a:ext>
            </a:extLst>
          </p:cNvPr>
          <p:cNvGrpSpPr/>
          <p:nvPr/>
        </p:nvGrpSpPr>
        <p:grpSpPr>
          <a:xfrm>
            <a:off x="2535639" y="3529806"/>
            <a:ext cx="1834120" cy="888603"/>
            <a:chOff x="2916942" y="2009277"/>
            <a:chExt cx="2373512" cy="1073667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C792D19-7C4E-5D10-CC5F-C9D93AD44690}"/>
                </a:ext>
              </a:extLst>
            </p:cNvPr>
            <p:cNvSpPr/>
            <p:nvPr/>
          </p:nvSpPr>
          <p:spPr>
            <a:xfrm>
              <a:off x="3023253" y="2096361"/>
              <a:ext cx="2267201" cy="986583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8E2BDBEE-FD8E-1F3B-D99B-1C6B2A293B0D}"/>
                </a:ext>
              </a:extLst>
            </p:cNvPr>
            <p:cNvSpPr/>
            <p:nvPr/>
          </p:nvSpPr>
          <p:spPr>
            <a:xfrm>
              <a:off x="2916942" y="2009277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CHIRON Alexandra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MAINDROU Arnaud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49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11 80 23 20 / 06 10 21 58 74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8"/>
                </a:rPr>
                <a:t>achiron@foot49.fff.fr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9"/>
                </a:rPr>
                <a:t>amaindrou@foot49.fff.fr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pic>
        <p:nvPicPr>
          <p:cNvPr id="3" name="Image 2" descr="Une image contenant texte, Police, logo, Graphique&#10;&#10;Description générée automatiquement">
            <a:hlinkClick r:id="rId20"/>
            <a:extLst>
              <a:ext uri="{FF2B5EF4-FFF2-40B4-BE49-F238E27FC236}">
                <a16:creationId xmlns:a16="http://schemas.microsoft.com/office/drawing/2014/main" id="{B7133F21-F5A6-61FD-524B-E6F80220F0A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80539" y="417193"/>
            <a:ext cx="975295" cy="926531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EAE311C-CB49-0E51-E708-DE9E91C3126F}"/>
              </a:ext>
            </a:extLst>
          </p:cNvPr>
          <p:cNvGrpSpPr/>
          <p:nvPr/>
        </p:nvGrpSpPr>
        <p:grpSpPr>
          <a:xfrm>
            <a:off x="4685546" y="1962557"/>
            <a:ext cx="1955199" cy="653408"/>
            <a:chOff x="2916942" y="2009276"/>
            <a:chExt cx="2373512" cy="1169353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9C3043E-8ABF-B211-6C97-FC74BC8FAE7F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9CDBB51-DEBC-D511-7158-70E5A2E785E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VAUTOUR Fabien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IA / IPR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06 18 10 14 51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22"/>
                </a:rPr>
                <a:t>fabien.vautour@ac-nantes.fr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C128C6A9-3696-35EE-81BF-5D5018D9BB97}"/>
              </a:ext>
            </a:extLst>
          </p:cNvPr>
          <p:cNvGrpSpPr/>
          <p:nvPr/>
        </p:nvGrpSpPr>
        <p:grpSpPr>
          <a:xfrm>
            <a:off x="2535638" y="4465705"/>
            <a:ext cx="1834121" cy="923938"/>
            <a:chOff x="2916942" y="2009277"/>
            <a:chExt cx="2373512" cy="1120704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6B607DF9-1369-D810-4D86-A6F316A2D9FD}"/>
                </a:ext>
              </a:extLst>
            </p:cNvPr>
            <p:cNvSpPr/>
            <p:nvPr/>
          </p:nvSpPr>
          <p:spPr>
            <a:xfrm>
              <a:off x="3023253" y="2096362"/>
              <a:ext cx="2267201" cy="1033619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74B7B386-C877-5A71-F0E9-1ADDA3291F9F}"/>
                </a:ext>
              </a:extLst>
            </p:cNvPr>
            <p:cNvSpPr/>
            <p:nvPr/>
          </p:nvSpPr>
          <p:spPr>
            <a:xfrm>
              <a:off x="2916942" y="2009277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PASQUEREAU Bastien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REMAUD Adrien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VENDÉE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79 97 09 68 / 06 27 24 12 67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23"/>
                </a:rPr>
                <a:t>bpasquereau@foot85.fff.fr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24"/>
                </a:rPr>
                <a:t>aremaud@foot85.fff.fr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205732AE-BEEB-018F-4793-2C648CDF8B06}"/>
              </a:ext>
            </a:extLst>
          </p:cNvPr>
          <p:cNvGrpSpPr/>
          <p:nvPr/>
        </p:nvGrpSpPr>
        <p:grpSpPr>
          <a:xfrm>
            <a:off x="2535638" y="5422308"/>
            <a:ext cx="1834122" cy="624795"/>
            <a:chOff x="2916942" y="2009276"/>
            <a:chExt cx="2373512" cy="1169353"/>
          </a:xfrm>
        </p:grpSpPr>
        <p:sp>
          <p:nvSpPr>
            <p:cNvPr id="66" name="Rectangle : coins arrondis 65">
              <a:extLst>
                <a:ext uri="{FF2B5EF4-FFF2-40B4-BE49-F238E27FC236}">
                  <a16:creationId xmlns:a16="http://schemas.microsoft.com/office/drawing/2014/main" id="{E5B4249C-8319-40D3-C062-D88A1652C68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85C346A5-E70E-C406-4CEE-BF126C85D35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AIRAULT Mathieu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CTD DAP MAYENNE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06 36 41 47 73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25"/>
                </a:rPr>
                <a:t>mairault@mayenne.fff.fr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pic>
        <p:nvPicPr>
          <p:cNvPr id="15" name="Image 14">
            <a:hlinkClick r:id="rId26"/>
            <a:extLst>
              <a:ext uri="{FF2B5EF4-FFF2-40B4-BE49-F238E27FC236}">
                <a16:creationId xmlns:a16="http://schemas.microsoft.com/office/drawing/2014/main" id="{4F780375-AF2D-2BF1-9489-01F826F5399C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10000" b="90278" l="10000" r="90000">
                        <a14:foregroundMark x1="35990" y1="17407" x2="43802" y2="17870"/>
                        <a14:foregroundMark x1="43802" y1="17870" x2="50573" y2="15185"/>
                        <a14:foregroundMark x1="50573" y1="15185" x2="60781" y2="15833"/>
                        <a14:foregroundMark x1="41875" y1="51296" x2="44583" y2="39444"/>
                        <a14:foregroundMark x1="44583" y1="39444" x2="51406" y2="33611"/>
                        <a14:foregroundMark x1="51406" y1="33611" x2="58177" y2="33796"/>
                        <a14:foregroundMark x1="58177" y1="33796" x2="59740" y2="35463"/>
                        <a14:foregroundMark x1="39583" y1="39630" x2="57708" y2="38056"/>
                        <a14:foregroundMark x1="57708" y1="38056" x2="58646" y2="38056"/>
                        <a14:foregroundMark x1="52760" y1="28796" x2="52760" y2="28796"/>
                        <a14:foregroundMark x1="40990" y1="56759" x2="53385" y2="46481"/>
                        <a14:foregroundMark x1="53385" y1="46481" x2="56875" y2="45648"/>
                        <a14:foregroundMark x1="39948" y1="73519" x2="46979" y2="74167"/>
                        <a14:foregroundMark x1="46979" y1="74167" x2="53125" y2="71944"/>
                        <a14:foregroundMark x1="53125" y1="71944" x2="53125" y2="71944"/>
                        <a14:foregroundMark x1="59010" y1="72870" x2="51458" y2="75556"/>
                        <a14:foregroundMark x1="51458" y1="75556" x2="53646" y2="79259"/>
                        <a14:foregroundMark x1="40833" y1="77963" x2="52917" y2="80185"/>
                        <a14:foregroundMark x1="58490" y1="75463" x2="50104" y2="81111"/>
                        <a14:foregroundMark x1="49740" y1="89352" x2="49740" y2="89352"/>
                        <a14:foregroundMark x1="49531" y1="90278" x2="49531" y2="90278"/>
                      </a14:backgroundRemoval>
                    </a14:imgEffect>
                  </a14:imgLayer>
                </a14:imgProps>
              </a:ext>
            </a:extLst>
          </a:blip>
          <a:srcRect l="30121" t="4790" r="30303" b="5559"/>
          <a:stretch/>
        </p:blipFill>
        <p:spPr>
          <a:xfrm>
            <a:off x="10855936" y="91923"/>
            <a:ext cx="636613" cy="811185"/>
          </a:xfrm>
          <a:prstGeom prst="rect">
            <a:avLst/>
          </a:prstGeom>
        </p:spPr>
      </p:pic>
      <p:sp>
        <p:nvSpPr>
          <p:cNvPr id="19" name="Bouton d’action : accueil 169">
            <a:hlinkClick r:id="rId29" action="ppaction://hlinksldjump" highlightClick="1"/>
            <a:extLst>
              <a:ext uri="{FF2B5EF4-FFF2-40B4-BE49-F238E27FC236}">
                <a16:creationId xmlns:a16="http://schemas.microsoft.com/office/drawing/2014/main" id="{E7091E7C-6B95-2B21-7CC9-2A9F36B96660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88800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78E1C-EE6A-45B5-50EE-6E5E990FF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D1F6917-E5A9-0798-BB89-5D42E61AA437}"/>
              </a:ext>
            </a:extLst>
          </p:cNvPr>
          <p:cNvSpPr/>
          <p:nvPr/>
        </p:nvSpPr>
        <p:spPr>
          <a:xfrm>
            <a:off x="292237" y="6274401"/>
            <a:ext cx="545963" cy="500064"/>
          </a:xfrm>
          <a:prstGeom prst="roundRect">
            <a:avLst>
              <a:gd name="adj" fmla="val 50000"/>
            </a:avLst>
          </a:prstGeom>
          <a:solidFill>
            <a:srgbClr val="142B6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552DA788-1189-62E5-D967-8AB86DB09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A32C645A-A94E-5C39-32A8-3E4F307DFB7D}"/>
              </a:ext>
            </a:extLst>
          </p:cNvPr>
          <p:cNvSpPr/>
          <p:nvPr/>
        </p:nvSpPr>
        <p:spPr>
          <a:xfrm>
            <a:off x="2909472" y="1010158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C8CEEC2-B1AF-64D1-1AEF-5B2C0A0723F3}"/>
              </a:ext>
            </a:extLst>
          </p:cNvPr>
          <p:cNvSpPr/>
          <p:nvPr/>
        </p:nvSpPr>
        <p:spPr>
          <a:xfrm>
            <a:off x="5262779" y="1014626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12163CC5-379C-5A1E-9AD8-428F1DF8DDED}"/>
              </a:ext>
            </a:extLst>
          </p:cNvPr>
          <p:cNvSpPr/>
          <p:nvPr/>
        </p:nvSpPr>
        <p:spPr>
          <a:xfrm>
            <a:off x="7544193" y="1010158"/>
            <a:ext cx="951748" cy="359698"/>
          </a:xfrm>
          <a:prstGeom prst="roundRect">
            <a:avLst/>
          </a:prstGeom>
          <a:solidFill>
            <a:srgbClr val="0AB45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USEP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612FB5F9-5A5E-DBDF-0375-4549D3EBE208}"/>
              </a:ext>
            </a:extLst>
          </p:cNvPr>
          <p:cNvSpPr/>
          <p:nvPr/>
        </p:nvSpPr>
        <p:spPr>
          <a:xfrm>
            <a:off x="9773925" y="1018532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3E76DA6C-85A3-2DEF-7198-418818219E49}"/>
              </a:ext>
            </a:extLst>
          </p:cNvPr>
          <p:cNvSpPr/>
          <p:nvPr/>
        </p:nvSpPr>
        <p:spPr>
          <a:xfrm rot="16200000">
            <a:off x="-1546528" y="3648208"/>
            <a:ext cx="4102417" cy="328439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05B73C58-6E81-AF26-3542-83EE8ED89BC7}"/>
              </a:ext>
            </a:extLst>
          </p:cNvPr>
          <p:cNvSpPr/>
          <p:nvPr/>
        </p:nvSpPr>
        <p:spPr>
          <a:xfrm>
            <a:off x="838200" y="3019645"/>
            <a:ext cx="1305799" cy="500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Mayotte (976)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9B29CF46-F124-4062-971E-E5A9492D291C}"/>
              </a:ext>
            </a:extLst>
          </p:cNvPr>
          <p:cNvSpPr/>
          <p:nvPr/>
        </p:nvSpPr>
        <p:spPr>
          <a:xfrm>
            <a:off x="838200" y="5206419"/>
            <a:ext cx="1298468" cy="50034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Guadeloupe (971)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A0A3D3BE-4F4D-916F-BB97-8CFFCA5A2FA8}"/>
              </a:ext>
            </a:extLst>
          </p:cNvPr>
          <p:cNvGrpSpPr/>
          <p:nvPr/>
        </p:nvGrpSpPr>
        <p:grpSpPr>
          <a:xfrm>
            <a:off x="2466001" y="1784488"/>
            <a:ext cx="1915027" cy="731740"/>
            <a:chOff x="2916942" y="2009276"/>
            <a:chExt cx="2373512" cy="1169353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C369C90F-7513-3B1C-5C94-D9AD761B555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E05A6BC-393B-5442-12DF-E31B08301C8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JOSSE François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 DAP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06 31 33 94 48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2"/>
                </a:rPr>
                <a:t>fjosse@fcf-org.nc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61101335-3AC2-FC23-96ED-E5BEE2D82081}"/>
              </a:ext>
            </a:extLst>
          </p:cNvPr>
          <p:cNvGrpSpPr/>
          <p:nvPr/>
        </p:nvGrpSpPr>
        <p:grpSpPr>
          <a:xfrm>
            <a:off x="2460306" y="2888599"/>
            <a:ext cx="1920722" cy="799333"/>
            <a:chOff x="2916942" y="2009276"/>
            <a:chExt cx="2373512" cy="1169353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04C6E5D9-A8C1-A941-0C55-003A7BB238B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EB68D3C6-08DD-2EBE-70B7-FADFF0AA7FC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HAMADA Dahalane-Patrick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 DAP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06 39 04 25 08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3"/>
                </a:rPr>
                <a:t>dhamada@mayotte.fff.fr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D13B6C5B-8078-B18B-D591-F8E163BE8C6B}"/>
              </a:ext>
            </a:extLst>
          </p:cNvPr>
          <p:cNvGrpSpPr/>
          <p:nvPr/>
        </p:nvGrpSpPr>
        <p:grpSpPr>
          <a:xfrm>
            <a:off x="4770576" y="1761221"/>
            <a:ext cx="1905739" cy="778275"/>
            <a:chOff x="2916942" y="2009276"/>
            <a:chExt cx="2373512" cy="1169353"/>
          </a:xfrm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895AAD02-A595-559D-2DD5-B0A7CAC399E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C6E13331-0BF7-9852-AEDA-2D4D9A399FFD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PUISAIS Anne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06 87 47 68 40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4"/>
                </a:rPr>
                <a:t>anne.puisais@gouv.nc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6E0D570F-E831-37E9-45A3-2908CE911C3B}"/>
              </a:ext>
            </a:extLst>
          </p:cNvPr>
          <p:cNvGrpSpPr/>
          <p:nvPr/>
        </p:nvGrpSpPr>
        <p:grpSpPr>
          <a:xfrm>
            <a:off x="7127071" y="4015914"/>
            <a:ext cx="1867512" cy="782124"/>
            <a:chOff x="2916944" y="2009276"/>
            <a:chExt cx="2373510" cy="1169353"/>
          </a:xfrm>
        </p:grpSpPr>
        <p:sp>
          <p:nvSpPr>
            <p:cNvPr id="83" name="Rectangle : coins arrondis 82">
              <a:extLst>
                <a:ext uri="{FF2B5EF4-FFF2-40B4-BE49-F238E27FC236}">
                  <a16:creationId xmlns:a16="http://schemas.microsoft.com/office/drawing/2014/main" id="{1C537C85-3F35-B328-2CE9-416CB3848FB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" name="Rectangle : coins arrondis 83">
              <a:extLst>
                <a:ext uri="{FF2B5EF4-FFF2-40B4-BE49-F238E27FC236}">
                  <a16:creationId xmlns:a16="http://schemas.microsoft.com/office/drawing/2014/main" id="{3D2B1D6D-5AEF-E9C0-7C24-4D61D7C1D6F0}"/>
                </a:ext>
              </a:extLst>
            </p:cNvPr>
            <p:cNvSpPr/>
            <p:nvPr/>
          </p:nvSpPr>
          <p:spPr>
            <a:xfrm>
              <a:off x="2916944" y="2009276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GRIMAUD Thierry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06 92 85 16 36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5"/>
                </a:rPr>
                <a:t>usep974@gmail.com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FAFC7D9D-E0DC-40BA-5774-3B83DAC5340E}"/>
              </a:ext>
            </a:extLst>
          </p:cNvPr>
          <p:cNvGrpSpPr/>
          <p:nvPr/>
        </p:nvGrpSpPr>
        <p:grpSpPr>
          <a:xfrm>
            <a:off x="9355359" y="4020345"/>
            <a:ext cx="1867511" cy="773263"/>
            <a:chOff x="2916942" y="2009276"/>
            <a:chExt cx="2373512" cy="1169353"/>
          </a:xfrm>
        </p:grpSpPr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07C48441-2588-B1AB-E331-995F88BF346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Rectangle : coins arrondis 86">
              <a:extLst>
                <a:ext uri="{FF2B5EF4-FFF2-40B4-BE49-F238E27FC236}">
                  <a16:creationId xmlns:a16="http://schemas.microsoft.com/office/drawing/2014/main" id="{56970434-8BC5-3ECF-7751-73175223E94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CHASSAING Boris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Président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06 92 47 07 46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287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6"/>
                </a:rPr>
                <a:t>presidence974@ugsel.org</a:t>
              </a:r>
              <a:endParaRPr kumimoji="0" lang="fr-FR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D95DA076-CCE6-7669-9D5A-D369A4FAB66A}"/>
              </a:ext>
            </a:extLst>
          </p:cNvPr>
          <p:cNvGrpSpPr/>
          <p:nvPr/>
        </p:nvGrpSpPr>
        <p:grpSpPr>
          <a:xfrm>
            <a:off x="7128133" y="2888598"/>
            <a:ext cx="1867512" cy="799334"/>
            <a:chOff x="2916942" y="2009276"/>
            <a:chExt cx="2373512" cy="1169353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5E71D173-4622-BA43-AA5B-F15000AB2AB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93843CD4-B670-2468-0A98-24F96398F88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SAID Hassani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07 82 62 29 83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7"/>
                </a:rPr>
                <a:t>padjisaid@gmail.com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90A2DDBF-E974-B543-34A9-927FC822358B}"/>
              </a:ext>
            </a:extLst>
          </p:cNvPr>
          <p:cNvGrpSpPr/>
          <p:nvPr/>
        </p:nvGrpSpPr>
        <p:grpSpPr>
          <a:xfrm>
            <a:off x="9395581" y="1761221"/>
            <a:ext cx="1867511" cy="778275"/>
            <a:chOff x="2916942" y="2009276"/>
            <a:chExt cx="2373512" cy="1169353"/>
          </a:xfrm>
        </p:grpSpPr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FC06F612-8B69-AE36-F5BC-DD60C099DAF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E93D4718-B88D-6AB5-D8E8-8D7C02C4BDE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IHAGE Jean-Jacques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Direction Enseignement Privé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8"/>
                </a:rPr>
                <a:t>tice.asee@canl.nc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09ABD577-72D8-8006-AC8B-3DD5C9ED33B3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EBA0F67-D8DE-ECA6-D7EB-3AB914F5B0BE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F7FB629F-6260-7763-73FD-4B9611E26F9D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F24394D-8168-9F70-1A5C-CB2166704154}"/>
              </a:ext>
            </a:extLst>
          </p:cNvPr>
          <p:cNvGrpSpPr/>
          <p:nvPr/>
        </p:nvGrpSpPr>
        <p:grpSpPr>
          <a:xfrm>
            <a:off x="2466002" y="5046470"/>
            <a:ext cx="1915027" cy="820239"/>
            <a:chOff x="2916942" y="2009276"/>
            <a:chExt cx="2373512" cy="1169353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BE44606-9E73-3D82-B8F5-C93757344A8B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DC0744A-BF32-5D0B-BCC5-AAF15ADC065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OPET Larry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 DAP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06 90 75 81 24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9"/>
                </a:rPr>
                <a:t>lopet@guadeloupe.fff.fr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F5CF5468-D874-39E1-7E18-9DB998FF7848}"/>
              </a:ext>
            </a:extLst>
          </p:cNvPr>
          <p:cNvGrpSpPr/>
          <p:nvPr/>
        </p:nvGrpSpPr>
        <p:grpSpPr>
          <a:xfrm>
            <a:off x="4722565" y="2888598"/>
            <a:ext cx="2032175" cy="799334"/>
            <a:chOff x="2916942" y="2009276"/>
            <a:chExt cx="2373512" cy="1169353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1136DCC-C2E3-25C3-8240-48DC682CB4B9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C5347F6-CAB0-F1BA-8F60-32978BB11AF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ATTOUMANI Moinécha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06 39 69 75 83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0"/>
                </a:rPr>
                <a:t>moinecha.attoumani@ac-mayotte.fr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57B90E7-B077-17BE-075A-982BB5AA3FF8}"/>
              </a:ext>
            </a:extLst>
          </p:cNvPr>
          <p:cNvSpPr/>
          <p:nvPr/>
        </p:nvSpPr>
        <p:spPr>
          <a:xfrm>
            <a:off x="2376146" y="250235"/>
            <a:ext cx="8977653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OUTRE-MER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5D6E04F8-20FF-45E1-0811-64594319C775}"/>
              </a:ext>
            </a:extLst>
          </p:cNvPr>
          <p:cNvGrpSpPr/>
          <p:nvPr/>
        </p:nvGrpSpPr>
        <p:grpSpPr>
          <a:xfrm>
            <a:off x="4767855" y="5046469"/>
            <a:ext cx="1986885" cy="820240"/>
            <a:chOff x="2916942" y="2009276"/>
            <a:chExt cx="2373512" cy="1169353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2066C572-1598-4369-B338-A0C6877CA32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254DAF3E-2545-D690-F5AD-A08AB0617AD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CHICOT Christophe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– EPS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06 90 49 69 41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1"/>
                </a:rPr>
                <a:t>christophe.chicot@ac-guadeloupe.fr</a:t>
              </a:r>
              <a:endParaRPr kumimoji="0" lang="fr-FR" sz="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DBBFB49-FF9C-A07E-2A73-A58075FF1E7D}"/>
              </a:ext>
            </a:extLst>
          </p:cNvPr>
          <p:cNvSpPr/>
          <p:nvPr/>
        </p:nvSpPr>
        <p:spPr>
          <a:xfrm>
            <a:off x="838201" y="4156944"/>
            <a:ext cx="1298468" cy="500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La Réunion (974)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F474647-7909-A6BE-0C6F-54C02C709BB5}"/>
              </a:ext>
            </a:extLst>
          </p:cNvPr>
          <p:cNvGrpSpPr/>
          <p:nvPr/>
        </p:nvGrpSpPr>
        <p:grpSpPr>
          <a:xfrm>
            <a:off x="2460306" y="4015915"/>
            <a:ext cx="1920722" cy="782123"/>
            <a:chOff x="2916942" y="2009276"/>
            <a:chExt cx="2373512" cy="1169353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1279F3C1-CDE9-D9F6-95BB-39831E09ED1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AED3C0F4-DA40-B610-A099-10EFCEF053E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LAFOSSE Daniel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 DAP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06 93 10 09 47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2"/>
                </a:rPr>
                <a:t>dlafosse@lrf.re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143F9DF-6D64-6AC9-82DE-A9D5C8A5E329}"/>
              </a:ext>
            </a:extLst>
          </p:cNvPr>
          <p:cNvGrpSpPr/>
          <p:nvPr/>
        </p:nvGrpSpPr>
        <p:grpSpPr>
          <a:xfrm>
            <a:off x="4770576" y="4014949"/>
            <a:ext cx="1930393" cy="784054"/>
            <a:chOff x="2916942" y="2009276"/>
            <a:chExt cx="2373512" cy="1169353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40313A1D-A075-843F-3B8F-6F821D5E106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6C6BFFD5-B9D7-362A-5DFD-068DE857EE7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TECHER Willy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06 92 87 47 30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3"/>
                </a:rPr>
                <a:t>willy-paul.techer@ac-reunion.fr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D157F69C-F701-C01A-BBB5-06A761CF8F5A}"/>
              </a:ext>
            </a:extLst>
          </p:cNvPr>
          <p:cNvGrpSpPr/>
          <p:nvPr/>
        </p:nvGrpSpPr>
        <p:grpSpPr>
          <a:xfrm>
            <a:off x="7127072" y="5049542"/>
            <a:ext cx="1867511" cy="814095"/>
            <a:chOff x="2916942" y="2009276"/>
            <a:chExt cx="2373512" cy="1169353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1C39186B-9498-5EC9-4354-8BE8E42CADE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38DF0287-40E2-C91A-BB7D-E286CA14EEB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DUPONT Sarah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USEP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05 90 58 51 10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4"/>
                </a:rPr>
                <a:t>usep971@orange.fr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Image 4" descr="Une image contenant texte, Police, logo, Graphique&#10;&#10;Description générée automatiquement">
            <a:hlinkClick r:id="rId15"/>
            <a:extLst>
              <a:ext uri="{FF2B5EF4-FFF2-40B4-BE49-F238E27FC236}">
                <a16:creationId xmlns:a16="http://schemas.microsoft.com/office/drawing/2014/main" id="{3A8F4A35-9E91-26D1-AA37-2628EA7C171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79552" y="950716"/>
            <a:ext cx="565969" cy="495222"/>
          </a:xfrm>
          <a:prstGeom prst="rect">
            <a:avLst/>
          </a:prstGeom>
        </p:spPr>
      </p:pic>
      <p:pic>
        <p:nvPicPr>
          <p:cNvPr id="37" name="Image 36" descr="Une image contenant texte, Police, logo, Graphique&#10;&#10;Description générée automatiquement">
            <a:hlinkClick r:id="rId17"/>
            <a:extLst>
              <a:ext uri="{FF2B5EF4-FFF2-40B4-BE49-F238E27FC236}">
                <a16:creationId xmlns:a16="http://schemas.microsoft.com/office/drawing/2014/main" id="{89DD238F-FAE7-E66D-85E2-DC0BD9546CA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78504" y="393970"/>
            <a:ext cx="675216" cy="501910"/>
          </a:xfrm>
          <a:prstGeom prst="rect">
            <a:avLst/>
          </a:prstGeom>
        </p:spPr>
      </p:pic>
      <p:grpSp>
        <p:nvGrpSpPr>
          <p:cNvPr id="56" name="Groupe 55">
            <a:extLst>
              <a:ext uri="{FF2B5EF4-FFF2-40B4-BE49-F238E27FC236}">
                <a16:creationId xmlns:a16="http://schemas.microsoft.com/office/drawing/2014/main" id="{3857FE21-B175-A038-8BE4-D1AB3FF90DAD}"/>
              </a:ext>
            </a:extLst>
          </p:cNvPr>
          <p:cNvGrpSpPr/>
          <p:nvPr/>
        </p:nvGrpSpPr>
        <p:grpSpPr>
          <a:xfrm>
            <a:off x="9342173" y="5069958"/>
            <a:ext cx="1867511" cy="773263"/>
            <a:chOff x="2916942" y="2009276"/>
            <a:chExt cx="2373512" cy="1169353"/>
          </a:xfrm>
        </p:grpSpPr>
        <p:sp>
          <p:nvSpPr>
            <p:cNvPr id="57" name="Rectangle : coins arrondis 56">
              <a:extLst>
                <a:ext uri="{FF2B5EF4-FFF2-40B4-BE49-F238E27FC236}">
                  <a16:creationId xmlns:a16="http://schemas.microsoft.com/office/drawing/2014/main" id="{BFE7B90B-7E65-CFD7-0363-CDEDBDD64FC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22D9C31F-B1E5-8D39-249B-77CBA63BF83D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SEGUIN Lorry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Président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0690479841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9"/>
                </a:rPr>
                <a:t>ugsel971@orange.fr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59" name="Rectangle : coins arrondis 58">
            <a:extLst>
              <a:ext uri="{FF2B5EF4-FFF2-40B4-BE49-F238E27FC236}">
                <a16:creationId xmlns:a16="http://schemas.microsoft.com/office/drawing/2014/main" id="{BEA8B2E6-BC6B-7AAB-AE03-7BD5EC135F06}"/>
              </a:ext>
            </a:extLst>
          </p:cNvPr>
          <p:cNvSpPr/>
          <p:nvPr/>
        </p:nvSpPr>
        <p:spPr>
          <a:xfrm>
            <a:off x="838200" y="1913926"/>
            <a:ext cx="1298468" cy="4728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Nouvelle-Calédonie (988)</a:t>
            </a:r>
          </a:p>
        </p:txBody>
      </p:sp>
      <p:pic>
        <p:nvPicPr>
          <p:cNvPr id="61" name="Image 60" descr="Une image contenant texte, capture d’écran, Police&#10;&#10;Description générée automatiquement">
            <a:hlinkClick r:id="rId20"/>
            <a:extLst>
              <a:ext uri="{FF2B5EF4-FFF2-40B4-BE49-F238E27FC236}">
                <a16:creationId xmlns:a16="http://schemas.microsoft.com/office/drawing/2014/main" id="{D0C8A2B6-E363-7EFD-9B36-327BB4EA7254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 r="62174"/>
          <a:stretch/>
        </p:blipFill>
        <p:spPr>
          <a:xfrm>
            <a:off x="149308" y="949036"/>
            <a:ext cx="1066804" cy="49355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BEB442A6-A3E4-E5CB-BF9B-03F8F68BCDA6}"/>
              </a:ext>
            </a:extLst>
          </p:cNvPr>
          <p:cNvGrpSpPr/>
          <p:nvPr/>
        </p:nvGrpSpPr>
        <p:grpSpPr>
          <a:xfrm>
            <a:off x="149308" y="393970"/>
            <a:ext cx="688892" cy="501909"/>
            <a:chOff x="1388237" y="819323"/>
            <a:chExt cx="778992" cy="43138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E024C1D-5DB9-9B43-A48E-14387B51D9A5}"/>
                </a:ext>
              </a:extLst>
            </p:cNvPr>
            <p:cNvSpPr/>
            <p:nvPr/>
          </p:nvSpPr>
          <p:spPr>
            <a:xfrm>
              <a:off x="1388237" y="819323"/>
              <a:ext cx="778992" cy="41715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13" name="Image 12" descr="Une image contenant capture d’écran, obscurité, noir&#10;&#10;Description générée automatiquement">
              <a:hlinkClick r:id="rId22"/>
              <a:extLst>
                <a:ext uri="{FF2B5EF4-FFF2-40B4-BE49-F238E27FC236}">
                  <a16:creationId xmlns:a16="http://schemas.microsoft.com/office/drawing/2014/main" id="{01163B28-7AA6-427D-89A5-74F9DA00AD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1397367" y="831931"/>
              <a:ext cx="759382" cy="418777"/>
            </a:xfrm>
            <a:prstGeom prst="rect">
              <a:avLst/>
            </a:prstGeom>
          </p:spPr>
        </p:pic>
      </p:grpSp>
      <p:sp>
        <p:nvSpPr>
          <p:cNvPr id="14" name="Bouton d’action : accueil 169">
            <a:hlinkClick r:id="rId24" action="ppaction://hlinksldjump" highlightClick="1"/>
            <a:extLst>
              <a:ext uri="{FF2B5EF4-FFF2-40B4-BE49-F238E27FC236}">
                <a16:creationId xmlns:a16="http://schemas.microsoft.com/office/drawing/2014/main" id="{8AF3E7BA-BB38-67C9-8EB1-4C54FFE4AD59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2213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57DDE-389F-909A-44EE-6FC7F36CE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 : coins arrondis 62">
            <a:extLst>
              <a:ext uri="{FF2B5EF4-FFF2-40B4-BE49-F238E27FC236}">
                <a16:creationId xmlns:a16="http://schemas.microsoft.com/office/drawing/2014/main" id="{B7082F8F-1B65-AD92-C299-75A5839D5EB8}"/>
              </a:ext>
            </a:extLst>
          </p:cNvPr>
          <p:cNvSpPr/>
          <p:nvPr/>
        </p:nvSpPr>
        <p:spPr>
          <a:xfrm>
            <a:off x="292237" y="6247897"/>
            <a:ext cx="545963" cy="500064"/>
          </a:xfrm>
          <a:prstGeom prst="roundRect">
            <a:avLst>
              <a:gd name="adj" fmla="val 50000"/>
            </a:avLst>
          </a:prstGeom>
          <a:solidFill>
            <a:srgbClr val="142B6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BBEFF7FF-757E-42C1-C215-9F4B71057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20DC5096-291E-E071-EA62-50B011A7ACB4}"/>
              </a:ext>
            </a:extLst>
          </p:cNvPr>
          <p:cNvSpPr/>
          <p:nvPr/>
        </p:nvSpPr>
        <p:spPr>
          <a:xfrm>
            <a:off x="878505" y="4687043"/>
            <a:ext cx="1537849" cy="35761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Saint-Martin (978)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6E620F9D-975A-9CC9-BB2D-9FBAF028412D}"/>
              </a:ext>
            </a:extLst>
          </p:cNvPr>
          <p:cNvSpPr/>
          <p:nvPr/>
        </p:nvSpPr>
        <p:spPr>
          <a:xfrm>
            <a:off x="875714" y="3807703"/>
            <a:ext cx="1543430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Guyane (973)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462C06F9-784A-3298-E9EE-2409E1F506E9}"/>
              </a:ext>
            </a:extLst>
          </p:cNvPr>
          <p:cNvSpPr/>
          <p:nvPr/>
        </p:nvSpPr>
        <p:spPr>
          <a:xfrm>
            <a:off x="878504" y="1937354"/>
            <a:ext cx="1537850" cy="45689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Polynésie Française (987)</a:t>
            </a:r>
          </a:p>
        </p:txBody>
      </p:sp>
      <p:sp>
        <p:nvSpPr>
          <p:cNvPr id="106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F21C8B39-CE18-7024-4E98-05E488721EEA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9D2D572E-0C57-DDC8-DEAB-1A3B1BCCD05B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76C0CEC2-BCBE-6811-4CDB-DF17FE81AC06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2AAD732-B365-58D8-C15F-39B32B928FB5}"/>
              </a:ext>
            </a:extLst>
          </p:cNvPr>
          <p:cNvSpPr/>
          <p:nvPr/>
        </p:nvSpPr>
        <p:spPr>
          <a:xfrm>
            <a:off x="875714" y="2930602"/>
            <a:ext cx="1543430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Martinique (972)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F544FEA-92D3-58A8-D8FA-7AB3EFB4D9AF}"/>
              </a:ext>
            </a:extLst>
          </p:cNvPr>
          <p:cNvSpPr/>
          <p:nvPr/>
        </p:nvSpPr>
        <p:spPr>
          <a:xfrm>
            <a:off x="872925" y="5486877"/>
            <a:ext cx="1537849" cy="49321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Saint-Pierre-et-Miquelon (975)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B596C368-5A8D-33F4-3659-E6442C8C64AA}"/>
              </a:ext>
            </a:extLst>
          </p:cNvPr>
          <p:cNvGrpSpPr/>
          <p:nvPr/>
        </p:nvGrpSpPr>
        <p:grpSpPr>
          <a:xfrm>
            <a:off x="2674601" y="1796719"/>
            <a:ext cx="1858127" cy="738160"/>
            <a:chOff x="2916942" y="2009276"/>
            <a:chExt cx="2373512" cy="1169353"/>
          </a:xfrm>
        </p:grpSpPr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A327A712-72DD-53A4-B1FE-EA4BEC17750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F364E4A5-DCAC-3D51-9B4C-146D9287225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TRISTANT Yohan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 DAP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06 11 42 10 20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2"/>
                </a:rPr>
                <a:t>yohan.tristant@ftf.pf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F7B8CE5C-EBF4-4AD9-3AF7-7BE44ACE3024}"/>
              </a:ext>
            </a:extLst>
          </p:cNvPr>
          <p:cNvGrpSpPr/>
          <p:nvPr/>
        </p:nvGrpSpPr>
        <p:grpSpPr>
          <a:xfrm>
            <a:off x="2674601" y="2741371"/>
            <a:ext cx="1858127" cy="738160"/>
            <a:chOff x="2916942" y="2009276"/>
            <a:chExt cx="2373512" cy="1169353"/>
          </a:xfrm>
        </p:grpSpPr>
        <p:sp>
          <p:nvSpPr>
            <p:cNvPr id="66" name="Rectangle : coins arrondis 65">
              <a:extLst>
                <a:ext uri="{FF2B5EF4-FFF2-40B4-BE49-F238E27FC236}">
                  <a16:creationId xmlns:a16="http://schemas.microsoft.com/office/drawing/2014/main" id="{714735CE-BE0B-F670-C52A-CE80B01039C3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2BE34F28-D62B-15D3-E5F6-DA7987EF15F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BOCALY Mario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 DAP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06 96 11 72 49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3"/>
                </a:rPr>
                <a:t>mario.bocaly@hotmail.fr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endParaRPr>
            </a:p>
          </p:txBody>
        </p:sp>
      </p:grpSp>
      <p:grpSp>
        <p:nvGrpSpPr>
          <p:cNvPr id="71" name="Groupe 70">
            <a:extLst>
              <a:ext uri="{FF2B5EF4-FFF2-40B4-BE49-F238E27FC236}">
                <a16:creationId xmlns:a16="http://schemas.microsoft.com/office/drawing/2014/main" id="{8195AFC2-AE22-D8CF-0125-27907CF08EE9}"/>
              </a:ext>
            </a:extLst>
          </p:cNvPr>
          <p:cNvGrpSpPr/>
          <p:nvPr/>
        </p:nvGrpSpPr>
        <p:grpSpPr>
          <a:xfrm>
            <a:off x="2674601" y="5364048"/>
            <a:ext cx="1858127" cy="738872"/>
            <a:chOff x="2916942" y="2009276"/>
            <a:chExt cx="2373512" cy="1169353"/>
          </a:xfrm>
        </p:grpSpPr>
        <p:sp>
          <p:nvSpPr>
            <p:cNvPr id="72" name="Rectangle : coins arrondis 71">
              <a:extLst>
                <a:ext uri="{FF2B5EF4-FFF2-40B4-BE49-F238E27FC236}">
                  <a16:creationId xmlns:a16="http://schemas.microsoft.com/office/drawing/2014/main" id="{96C68FB3-77B3-82C6-7928-53A80B2EF932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6" name="Rectangle : coins arrondis 75">
              <a:extLst>
                <a:ext uri="{FF2B5EF4-FFF2-40B4-BE49-F238E27FC236}">
                  <a16:creationId xmlns:a16="http://schemas.microsoft.com/office/drawing/2014/main" id="{68E9CE5D-5BB4-9FC6-3EE3-805BAEE1CA43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SIMON Yvonnick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CTR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06 14 75 24 03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5"/>
                </a:rPr>
                <a:t>yvonnicksimon@gmail.com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80" name="Groupe 79">
            <a:extLst>
              <a:ext uri="{FF2B5EF4-FFF2-40B4-BE49-F238E27FC236}">
                <a16:creationId xmlns:a16="http://schemas.microsoft.com/office/drawing/2014/main" id="{BF6D25DC-5732-0574-2DF3-5FCDC6C6EAD8}"/>
              </a:ext>
            </a:extLst>
          </p:cNvPr>
          <p:cNvGrpSpPr/>
          <p:nvPr/>
        </p:nvGrpSpPr>
        <p:grpSpPr>
          <a:xfrm>
            <a:off x="4760514" y="2737853"/>
            <a:ext cx="1955199" cy="745197"/>
            <a:chOff x="2916942" y="2009276"/>
            <a:chExt cx="2373512" cy="1169353"/>
          </a:xfrm>
        </p:grpSpPr>
        <p:sp>
          <p:nvSpPr>
            <p:cNvPr id="82" name="Rectangle : coins arrondis 81">
              <a:extLst>
                <a:ext uri="{FF2B5EF4-FFF2-40B4-BE49-F238E27FC236}">
                  <a16:creationId xmlns:a16="http://schemas.microsoft.com/office/drawing/2014/main" id="{44320DE9-6CD3-9A55-9312-140B5393595F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0" name="Rectangle : coins arrondis 99">
              <a:extLst>
                <a:ext uri="{FF2B5EF4-FFF2-40B4-BE49-F238E27FC236}">
                  <a16:creationId xmlns:a16="http://schemas.microsoft.com/office/drawing/2014/main" id="{749FDD39-9F90-AEC4-25A8-19E0FD818893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BOUDY Christelle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</a:t>
              </a: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	   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6"/>
                </a:rPr>
                <a:t>christelle.boudy@ac-martinique.fr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2" name="Groupe 101">
            <a:extLst>
              <a:ext uri="{FF2B5EF4-FFF2-40B4-BE49-F238E27FC236}">
                <a16:creationId xmlns:a16="http://schemas.microsoft.com/office/drawing/2014/main" id="{F0876DDE-3D9E-B2FF-B54F-6C6998F9625C}"/>
              </a:ext>
            </a:extLst>
          </p:cNvPr>
          <p:cNvGrpSpPr/>
          <p:nvPr/>
        </p:nvGrpSpPr>
        <p:grpSpPr>
          <a:xfrm>
            <a:off x="4722504" y="3604607"/>
            <a:ext cx="2031219" cy="765890"/>
            <a:chOff x="2916942" y="2009276"/>
            <a:chExt cx="2373512" cy="1169353"/>
          </a:xfrm>
        </p:grpSpPr>
        <p:sp>
          <p:nvSpPr>
            <p:cNvPr id="103" name="Rectangle : coins arrondis 102">
              <a:extLst>
                <a:ext uri="{FF2B5EF4-FFF2-40B4-BE49-F238E27FC236}">
                  <a16:creationId xmlns:a16="http://schemas.microsoft.com/office/drawing/2014/main" id="{E9913E0F-DB10-A77A-69C0-06CCDA5CCD0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4" name="Rectangle : coins arrondis 103">
              <a:extLst>
                <a:ext uri="{FF2B5EF4-FFF2-40B4-BE49-F238E27FC236}">
                  <a16:creationId xmlns:a16="http://schemas.microsoft.com/office/drawing/2014/main" id="{AE6E83BF-D2BA-C5FC-7AE5-9DE7937390C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HORTH Marguerite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05 94 29 84 00	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7"/>
                </a:rPr>
                <a:t>marguerite.horth@ac-guyane.fr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9" name="Groupe 108">
            <a:extLst>
              <a:ext uri="{FF2B5EF4-FFF2-40B4-BE49-F238E27FC236}">
                <a16:creationId xmlns:a16="http://schemas.microsoft.com/office/drawing/2014/main" id="{6F052380-1BE7-4DAF-83B8-F28B464B03C2}"/>
              </a:ext>
            </a:extLst>
          </p:cNvPr>
          <p:cNvGrpSpPr/>
          <p:nvPr/>
        </p:nvGrpSpPr>
        <p:grpSpPr>
          <a:xfrm>
            <a:off x="4758261" y="4496768"/>
            <a:ext cx="1959705" cy="738160"/>
            <a:chOff x="2916942" y="2009276"/>
            <a:chExt cx="2373512" cy="1169353"/>
          </a:xfrm>
        </p:grpSpPr>
        <p:sp>
          <p:nvSpPr>
            <p:cNvPr id="110" name="Rectangle : coins arrondis 109">
              <a:extLst>
                <a:ext uri="{FF2B5EF4-FFF2-40B4-BE49-F238E27FC236}">
                  <a16:creationId xmlns:a16="http://schemas.microsoft.com/office/drawing/2014/main" id="{594C364F-5A25-2FA8-07A5-A78478AA37C9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1" name="Rectangle : coins arrondis 110">
              <a:extLst>
                <a:ext uri="{FF2B5EF4-FFF2-40B4-BE49-F238E27FC236}">
                  <a16:creationId xmlns:a16="http://schemas.microsoft.com/office/drawing/2014/main" id="{2FD9331F-1AFF-D64C-3F4B-E861BC4696BC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PEREZ Baptiste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CPD EPS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06 70 81 19 67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8"/>
                </a:rPr>
                <a:t>baptiste.perez@ac-guadeloupe.fr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1" name="Groupe 120">
            <a:extLst>
              <a:ext uri="{FF2B5EF4-FFF2-40B4-BE49-F238E27FC236}">
                <a16:creationId xmlns:a16="http://schemas.microsoft.com/office/drawing/2014/main" id="{9DD04882-38B9-56DC-D9BD-A2CDEC4744FC}"/>
              </a:ext>
            </a:extLst>
          </p:cNvPr>
          <p:cNvGrpSpPr/>
          <p:nvPr/>
        </p:nvGrpSpPr>
        <p:grpSpPr>
          <a:xfrm>
            <a:off x="4782407" y="5364048"/>
            <a:ext cx="1911412" cy="738872"/>
            <a:chOff x="2916942" y="2009276"/>
            <a:chExt cx="2373512" cy="1169353"/>
          </a:xfrm>
        </p:grpSpPr>
        <p:sp>
          <p:nvSpPr>
            <p:cNvPr id="122" name="Rectangle : coins arrondis 121">
              <a:extLst>
                <a:ext uri="{FF2B5EF4-FFF2-40B4-BE49-F238E27FC236}">
                  <a16:creationId xmlns:a16="http://schemas.microsoft.com/office/drawing/2014/main" id="{6F4AE851-FF08-59F0-1674-A1232768B84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3" name="Rectangle : coins arrondis 122">
              <a:extLst>
                <a:ext uri="{FF2B5EF4-FFF2-40B4-BE49-F238E27FC236}">
                  <a16:creationId xmlns:a16="http://schemas.microsoft.com/office/drawing/2014/main" id="{AB82AD71-916A-110A-5D29-8AF80F3B0526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TEGON Jean Pierre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Chef du Service EN à SPM               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05 08 41 04 60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9"/>
                </a:rPr>
                <a:t>cabinet@ac-spm.fr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4" name="Groupe 123">
            <a:extLst>
              <a:ext uri="{FF2B5EF4-FFF2-40B4-BE49-F238E27FC236}">
                <a16:creationId xmlns:a16="http://schemas.microsoft.com/office/drawing/2014/main" id="{E813160B-1FCD-D028-1913-70EE4C02B957}"/>
              </a:ext>
            </a:extLst>
          </p:cNvPr>
          <p:cNvGrpSpPr/>
          <p:nvPr/>
        </p:nvGrpSpPr>
        <p:grpSpPr>
          <a:xfrm>
            <a:off x="7084426" y="1677805"/>
            <a:ext cx="1947946" cy="975988"/>
            <a:chOff x="2916942" y="2009276"/>
            <a:chExt cx="2373512" cy="1169353"/>
          </a:xfrm>
        </p:grpSpPr>
        <p:sp>
          <p:nvSpPr>
            <p:cNvPr id="125" name="Rectangle : coins arrondis 124">
              <a:extLst>
                <a:ext uri="{FF2B5EF4-FFF2-40B4-BE49-F238E27FC236}">
                  <a16:creationId xmlns:a16="http://schemas.microsoft.com/office/drawing/2014/main" id="{72043E22-5A5C-5393-54EE-104B44A3F85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6" name="Rectangle : coins arrondis 125">
              <a:extLst>
                <a:ext uri="{FF2B5EF4-FFF2-40B4-BE49-F238E27FC236}">
                  <a16:creationId xmlns:a16="http://schemas.microsoft.com/office/drawing/2014/main" id="{B26861B7-8833-8926-4568-6D65392A7F34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CHANGNE Philippe</a:t>
              </a:r>
            </a:p>
            <a:p>
              <a:pPr lvl="0">
                <a:defRPr/>
              </a:pPr>
              <a:r>
                <a:rPr lang="fr-FR" sz="800" b="1" dirty="0">
                  <a:solidFill>
                    <a:srgbClr val="00B050"/>
                  </a:solidFill>
                  <a:cs typeface="Times New Roman" panose="02020603050405020304" pitchFamily="18" charset="0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10"/>
                </a:rPr>
                <a:t>usep987@usep.org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27" name="Groupe 126">
            <a:extLst>
              <a:ext uri="{FF2B5EF4-FFF2-40B4-BE49-F238E27FC236}">
                <a16:creationId xmlns:a16="http://schemas.microsoft.com/office/drawing/2014/main" id="{23B0572D-5A93-2CD4-4EF5-FC6EFA266A54}"/>
              </a:ext>
            </a:extLst>
          </p:cNvPr>
          <p:cNvGrpSpPr/>
          <p:nvPr/>
        </p:nvGrpSpPr>
        <p:grpSpPr>
          <a:xfrm>
            <a:off x="7084426" y="2730341"/>
            <a:ext cx="1947946" cy="760220"/>
            <a:chOff x="2916942" y="2009276"/>
            <a:chExt cx="2373512" cy="1169353"/>
          </a:xfrm>
        </p:grpSpPr>
        <p:sp>
          <p:nvSpPr>
            <p:cNvPr id="128" name="Rectangle : coins arrondis 127">
              <a:extLst>
                <a:ext uri="{FF2B5EF4-FFF2-40B4-BE49-F238E27FC236}">
                  <a16:creationId xmlns:a16="http://schemas.microsoft.com/office/drawing/2014/main" id="{481E430D-0F17-D81E-38F0-C4CF31720532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9" name="Rectangle : coins arrondis 128">
              <a:extLst>
                <a:ext uri="{FF2B5EF4-FFF2-40B4-BE49-F238E27FC236}">
                  <a16:creationId xmlns:a16="http://schemas.microsoft.com/office/drawing/2014/main" id="{AC0BAEBD-A9F8-CF05-205B-147C4DA098D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MONDESIR Karine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Déléguée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11"/>
                </a:rPr>
                <a:t>usep972@usep.org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30" name="Groupe 129">
            <a:extLst>
              <a:ext uri="{FF2B5EF4-FFF2-40B4-BE49-F238E27FC236}">
                <a16:creationId xmlns:a16="http://schemas.microsoft.com/office/drawing/2014/main" id="{86E8749F-8C6F-0407-D277-415C9FEE8E57}"/>
              </a:ext>
            </a:extLst>
          </p:cNvPr>
          <p:cNvGrpSpPr/>
          <p:nvPr/>
        </p:nvGrpSpPr>
        <p:grpSpPr>
          <a:xfrm>
            <a:off x="7084426" y="3604607"/>
            <a:ext cx="1947946" cy="765890"/>
            <a:chOff x="2916942" y="2009276"/>
            <a:chExt cx="2373512" cy="1169353"/>
          </a:xfrm>
        </p:grpSpPr>
        <p:sp>
          <p:nvSpPr>
            <p:cNvPr id="131" name="Rectangle : coins arrondis 130">
              <a:extLst>
                <a:ext uri="{FF2B5EF4-FFF2-40B4-BE49-F238E27FC236}">
                  <a16:creationId xmlns:a16="http://schemas.microsoft.com/office/drawing/2014/main" id="{81D89D31-AF65-A234-A91F-08F03AA452E9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2" name="Rectangle : coins arrondis 131">
              <a:extLst>
                <a:ext uri="{FF2B5EF4-FFF2-40B4-BE49-F238E27FC236}">
                  <a16:creationId xmlns:a16="http://schemas.microsoft.com/office/drawing/2014/main" id="{8D2DC33D-E9C1-985F-113E-168A247B387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GOURLE Sébastien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Délégué USEP</a:t>
              </a:r>
            </a:p>
            <a:p>
              <a:pPr lvl="0">
                <a:defRPr/>
              </a:pPr>
              <a:r>
                <a:rPr lang="fr-FR" sz="800" dirty="0">
                  <a:solidFill>
                    <a:srgbClr val="000000"/>
                  </a:solidFill>
                  <a:hlinkClick r:id="rId12"/>
                </a:rPr>
                <a:t>usep973@usep.org</a:t>
              </a:r>
              <a:endParaRPr lang="fr-FR" sz="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33" name="Groupe 132">
            <a:extLst>
              <a:ext uri="{FF2B5EF4-FFF2-40B4-BE49-F238E27FC236}">
                <a16:creationId xmlns:a16="http://schemas.microsoft.com/office/drawing/2014/main" id="{E6ACD690-53F2-E1E7-6DF1-12363E28E924}"/>
              </a:ext>
            </a:extLst>
          </p:cNvPr>
          <p:cNvGrpSpPr/>
          <p:nvPr/>
        </p:nvGrpSpPr>
        <p:grpSpPr>
          <a:xfrm>
            <a:off x="7084426" y="4495744"/>
            <a:ext cx="1947946" cy="740208"/>
            <a:chOff x="2916942" y="2009276"/>
            <a:chExt cx="2373512" cy="1169353"/>
          </a:xfrm>
        </p:grpSpPr>
        <p:sp>
          <p:nvSpPr>
            <p:cNvPr id="134" name="Rectangle : coins arrondis 133">
              <a:extLst>
                <a:ext uri="{FF2B5EF4-FFF2-40B4-BE49-F238E27FC236}">
                  <a16:creationId xmlns:a16="http://schemas.microsoft.com/office/drawing/2014/main" id="{E2A9B553-B024-AFA0-DC9E-1AFA02390D98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5" name="Rectangle : coins arrondis 134">
              <a:extLst>
                <a:ext uri="{FF2B5EF4-FFF2-40B4-BE49-F238E27FC236}">
                  <a16:creationId xmlns:a16="http://schemas.microsoft.com/office/drawing/2014/main" id="{79F69D1D-CD79-82F3-82D5-ED937B10EE7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PEREZ  Baptiste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3"/>
                </a:rPr>
                <a:t>baptiste.perez@ac-guadeloupe.fr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2CD0EDD-5415-E4BE-8987-E11DBCC3F99E}"/>
              </a:ext>
            </a:extLst>
          </p:cNvPr>
          <p:cNvGrpSpPr/>
          <p:nvPr/>
        </p:nvGrpSpPr>
        <p:grpSpPr>
          <a:xfrm>
            <a:off x="4760514" y="1679520"/>
            <a:ext cx="1955199" cy="972559"/>
            <a:chOff x="2916942" y="2009276"/>
            <a:chExt cx="2373512" cy="116935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DBC25B4-A04F-49A2-E932-8B2597AC343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C5970A48-D62F-D991-BFF8-778AF46CC08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SANQUER Stéphanie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CPT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00 689 40 46 27 94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00 689 87 71 43 02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4"/>
                </a:rPr>
                <a:t>stephanie.sanquer@education.pf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B035B40-B5BC-B6F8-5474-325CE5D23D0B}"/>
              </a:ext>
            </a:extLst>
          </p:cNvPr>
          <p:cNvSpPr/>
          <p:nvPr/>
        </p:nvSpPr>
        <p:spPr>
          <a:xfrm>
            <a:off x="2376146" y="250235"/>
            <a:ext cx="8977653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OUTRE-MER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DFE676A-22FF-1687-B4A8-37A9AB07A6BF}"/>
              </a:ext>
            </a:extLst>
          </p:cNvPr>
          <p:cNvSpPr/>
          <p:nvPr/>
        </p:nvSpPr>
        <p:spPr>
          <a:xfrm>
            <a:off x="3127790" y="1148171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38690F8-5D01-CDEF-186F-275B0F08625B}"/>
              </a:ext>
            </a:extLst>
          </p:cNvPr>
          <p:cNvSpPr/>
          <p:nvPr/>
        </p:nvSpPr>
        <p:spPr>
          <a:xfrm>
            <a:off x="5262239" y="1149036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A6F5E656-5107-5C58-B521-9A30057D43D9}"/>
              </a:ext>
            </a:extLst>
          </p:cNvPr>
          <p:cNvSpPr/>
          <p:nvPr/>
        </p:nvSpPr>
        <p:spPr>
          <a:xfrm>
            <a:off x="7582525" y="1144231"/>
            <a:ext cx="951748" cy="359698"/>
          </a:xfrm>
          <a:prstGeom prst="roundRect">
            <a:avLst/>
          </a:prstGeom>
          <a:solidFill>
            <a:srgbClr val="0AB45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USEP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7DDEDE06-D7CA-39C6-4F4C-3251168766EC}"/>
              </a:ext>
            </a:extLst>
          </p:cNvPr>
          <p:cNvSpPr/>
          <p:nvPr/>
        </p:nvSpPr>
        <p:spPr>
          <a:xfrm>
            <a:off x="9773925" y="1153495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FCFB4110-4C76-A9E1-51EE-D9C0706B5C38}"/>
              </a:ext>
            </a:extLst>
          </p:cNvPr>
          <p:cNvSpPr/>
          <p:nvPr/>
        </p:nvSpPr>
        <p:spPr>
          <a:xfrm rot="16200000">
            <a:off x="-1707876" y="3726142"/>
            <a:ext cx="4425114" cy="328439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RÉFÉRENTS DÉPARTEMENTAUX</a:t>
            </a:r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EF99FE8D-67D2-43EA-177A-43F858C8B4F3}"/>
              </a:ext>
            </a:extLst>
          </p:cNvPr>
          <p:cNvGrpSpPr/>
          <p:nvPr/>
        </p:nvGrpSpPr>
        <p:grpSpPr>
          <a:xfrm>
            <a:off x="2674601" y="3618472"/>
            <a:ext cx="1858127" cy="738160"/>
            <a:chOff x="2916942" y="2009276"/>
            <a:chExt cx="2373512" cy="1169353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01F1E0A1-691F-A8AA-8F5F-3DDF796E6A7D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3860D7B0-4489-47B7-6503-31606A4BD2F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KLOETZLEN Arnaud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</a:rPr>
                <a:t>CT DAP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06 94 23 02 17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5"/>
                </a:rPr>
                <a:t>akloetzen@guyane.fff.fr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22DF790C-D713-5CEE-1529-DF4E31894F65}"/>
              </a:ext>
            </a:extLst>
          </p:cNvPr>
          <p:cNvGrpSpPr/>
          <p:nvPr/>
        </p:nvGrpSpPr>
        <p:grpSpPr>
          <a:xfrm>
            <a:off x="2662161" y="4496768"/>
            <a:ext cx="1883006" cy="738160"/>
            <a:chOff x="2916942" y="2009276"/>
            <a:chExt cx="2373512" cy="1169353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24597AC1-532A-4D01-6C12-D20C728738A1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A61CC1B3-D12E-54CA-0705-4EF5A58B2D1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PETIT Gilles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CTD DAP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06 90 56 20 07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Gisha" pitchFamily="34" charset="-79"/>
                  <a:hlinkClick r:id="rId16"/>
                </a:rPr>
                <a:t>gpetit@fff.fr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endParaRPr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D0698211-BE96-9644-945A-A0EE84EA9609}"/>
              </a:ext>
            </a:extLst>
          </p:cNvPr>
          <p:cNvGrpSpPr/>
          <p:nvPr/>
        </p:nvGrpSpPr>
        <p:grpSpPr>
          <a:xfrm>
            <a:off x="9275826" y="2730341"/>
            <a:ext cx="1947946" cy="760220"/>
            <a:chOff x="2916942" y="2009276"/>
            <a:chExt cx="2373512" cy="1169353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64B0F4C-0009-2337-7C0E-B31CE6FC13C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FF7CA629-98AC-5DDC-73F2-AFB4CF10A0B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all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desforgeS-SAVY </a:t>
              </a: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Véronique</a:t>
              </a:r>
              <a:endParaRPr kumimoji="0" lang="fr-FR" sz="800" b="1" i="0" u="none" strike="noStrike" kern="1200" cap="all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Présidente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7"/>
                </a:rPr>
                <a:t>ugselmartinique@gmail.com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AF55237F-8728-8B89-7B0E-E3FA98896591}"/>
              </a:ext>
            </a:extLst>
          </p:cNvPr>
          <p:cNvGrpSpPr/>
          <p:nvPr/>
        </p:nvGrpSpPr>
        <p:grpSpPr>
          <a:xfrm>
            <a:off x="9275826" y="3607442"/>
            <a:ext cx="1947946" cy="760220"/>
            <a:chOff x="2916942" y="2009276"/>
            <a:chExt cx="2373512" cy="1169353"/>
          </a:xfrm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8785EB30-0152-9E4C-1612-A29AB56BAB7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0E7065D5-A17E-FC26-8E42-75475B71C67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CATTAERTE Didier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Président UGSEL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06 94 22 07 02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18"/>
                </a:rPr>
                <a:t>ugsel.guyane@gmail.com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CAA6C8FD-EBD9-154A-488D-640FC620D71B}"/>
              </a:ext>
            </a:extLst>
          </p:cNvPr>
          <p:cNvGrpSpPr/>
          <p:nvPr/>
        </p:nvGrpSpPr>
        <p:grpSpPr>
          <a:xfrm>
            <a:off x="242789" y="337932"/>
            <a:ext cx="782447" cy="417150"/>
            <a:chOff x="242789" y="337931"/>
            <a:chExt cx="1265972" cy="623663"/>
          </a:xfrm>
        </p:grpSpPr>
        <p:sp>
          <p:nvSpPr>
            <p:cNvPr id="64" name="Rectangle 63">
              <a:hlinkClick r:id="rId19"/>
              <a:extLst>
                <a:ext uri="{FF2B5EF4-FFF2-40B4-BE49-F238E27FC236}">
                  <a16:creationId xmlns:a16="http://schemas.microsoft.com/office/drawing/2014/main" id="{77F45B9F-3949-6D1A-E303-329809367F02}"/>
                </a:ext>
              </a:extLst>
            </p:cNvPr>
            <p:cNvSpPr/>
            <p:nvPr/>
          </p:nvSpPr>
          <p:spPr>
            <a:xfrm>
              <a:off x="242790" y="337931"/>
              <a:ext cx="1265971" cy="62366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62" name="Graphique 61">
              <a:extLst>
                <a:ext uri="{FF2B5EF4-FFF2-40B4-BE49-F238E27FC236}">
                  <a16:creationId xmlns:a16="http://schemas.microsoft.com/office/drawing/2014/main" id="{1AD90812-9C8B-981A-1DC6-5E6CAB57579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242789" y="358035"/>
              <a:ext cx="1265972" cy="603559"/>
            </a:xfrm>
            <a:prstGeom prst="rect">
              <a:avLst/>
            </a:prstGeom>
          </p:spPr>
        </p:pic>
      </p:grpSp>
      <p:pic>
        <p:nvPicPr>
          <p:cNvPr id="74" name="Image 73" descr="Une image contenant texte, Police, blanc, logo&#10;&#10;Description générée automatiquement">
            <a:hlinkClick r:id="rId21"/>
            <a:extLst>
              <a:ext uri="{FF2B5EF4-FFF2-40B4-BE49-F238E27FC236}">
                <a16:creationId xmlns:a16="http://schemas.microsoft.com/office/drawing/2014/main" id="{DE6CC98E-E95D-529F-4F38-BEB4802056CC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90739" y="810318"/>
            <a:ext cx="444960" cy="412040"/>
          </a:xfrm>
          <a:prstGeom prst="rect">
            <a:avLst/>
          </a:prstGeom>
        </p:spPr>
      </p:pic>
      <p:grpSp>
        <p:nvGrpSpPr>
          <p:cNvPr id="79" name="Groupe 78">
            <a:extLst>
              <a:ext uri="{FF2B5EF4-FFF2-40B4-BE49-F238E27FC236}">
                <a16:creationId xmlns:a16="http://schemas.microsoft.com/office/drawing/2014/main" id="{14750D30-CAB7-CF2A-8B42-8A52D0E5CDF8}"/>
              </a:ext>
            </a:extLst>
          </p:cNvPr>
          <p:cNvGrpSpPr/>
          <p:nvPr/>
        </p:nvGrpSpPr>
        <p:grpSpPr>
          <a:xfrm>
            <a:off x="239699" y="810664"/>
            <a:ext cx="598502" cy="403703"/>
            <a:chOff x="239699" y="810664"/>
            <a:chExt cx="598502" cy="403703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498A28C4-0436-3560-26E9-D72195290A23}"/>
                </a:ext>
              </a:extLst>
            </p:cNvPr>
            <p:cNvSpPr/>
            <p:nvPr/>
          </p:nvSpPr>
          <p:spPr>
            <a:xfrm>
              <a:off x="239699" y="810664"/>
              <a:ext cx="598502" cy="40370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77" name="Image 76" descr="Une image contenant capture d’écran, Graphique, graphisme, silhouette&#10;&#10;Description générée automatiquement">
              <a:hlinkClick r:id="rId23"/>
              <a:extLst>
                <a:ext uri="{FF2B5EF4-FFF2-40B4-BE49-F238E27FC236}">
                  <a16:creationId xmlns:a16="http://schemas.microsoft.com/office/drawing/2014/main" id="{D9175524-3105-AD6A-9BDA-473C8DEF60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292237" y="860297"/>
              <a:ext cx="470723" cy="304435"/>
            </a:xfrm>
            <a:prstGeom prst="rect">
              <a:avLst/>
            </a:prstGeom>
          </p:spPr>
        </p:pic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A4301288-CA9A-C38E-FFF2-B27387370ABF}"/>
              </a:ext>
            </a:extLst>
          </p:cNvPr>
          <p:cNvGrpSpPr/>
          <p:nvPr/>
        </p:nvGrpSpPr>
        <p:grpSpPr>
          <a:xfrm>
            <a:off x="1076931" y="337537"/>
            <a:ext cx="778992" cy="424445"/>
            <a:chOff x="1388237" y="819323"/>
            <a:chExt cx="778992" cy="431385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18774DC3-D1A2-1BCE-52C4-F994264AA2FD}"/>
                </a:ext>
              </a:extLst>
            </p:cNvPr>
            <p:cNvSpPr/>
            <p:nvPr/>
          </p:nvSpPr>
          <p:spPr>
            <a:xfrm>
              <a:off x="1388237" y="819323"/>
              <a:ext cx="778992" cy="41715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83" name="Image 82" descr="Une image contenant capture d’écran, obscurité, noir&#10;&#10;Description générée automatiquement">
              <a:hlinkClick r:id="rId25"/>
              <a:extLst>
                <a:ext uri="{FF2B5EF4-FFF2-40B4-BE49-F238E27FC236}">
                  <a16:creationId xmlns:a16="http://schemas.microsoft.com/office/drawing/2014/main" id="{60F222DD-AD61-505A-941D-78D9E58531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1397367" y="831931"/>
              <a:ext cx="759382" cy="418777"/>
            </a:xfrm>
            <a:prstGeom prst="rect">
              <a:avLst/>
            </a:prstGeom>
          </p:spPr>
        </p:pic>
      </p:grpSp>
      <p:grpSp>
        <p:nvGrpSpPr>
          <p:cNvPr id="89" name="Groupe 88">
            <a:extLst>
              <a:ext uri="{FF2B5EF4-FFF2-40B4-BE49-F238E27FC236}">
                <a16:creationId xmlns:a16="http://schemas.microsoft.com/office/drawing/2014/main" id="{84428FEC-C30A-5B93-1FCF-D6BB247128C2}"/>
              </a:ext>
            </a:extLst>
          </p:cNvPr>
          <p:cNvGrpSpPr/>
          <p:nvPr/>
        </p:nvGrpSpPr>
        <p:grpSpPr>
          <a:xfrm>
            <a:off x="1343205" y="812414"/>
            <a:ext cx="1165108" cy="418777"/>
            <a:chOff x="1041981" y="337932"/>
            <a:chExt cx="1165108" cy="418777"/>
          </a:xfrm>
        </p:grpSpPr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6B352228-01CF-9E4C-7DA5-0AF8275D1166}"/>
                </a:ext>
              </a:extLst>
            </p:cNvPr>
            <p:cNvGrpSpPr/>
            <p:nvPr/>
          </p:nvGrpSpPr>
          <p:grpSpPr>
            <a:xfrm>
              <a:off x="1090118" y="337932"/>
              <a:ext cx="517009" cy="418777"/>
              <a:chOff x="1090118" y="337932"/>
              <a:chExt cx="517009" cy="418777"/>
            </a:xfrm>
          </p:grpSpPr>
          <p:pic>
            <p:nvPicPr>
              <p:cNvPr id="69" name="Image 68" descr="Une image contenant texte, Police, capture d’écran, blanc&#10;&#10;Description générée automatiquement">
                <a:hlinkClick r:id="rId27"/>
                <a:extLst>
                  <a:ext uri="{FF2B5EF4-FFF2-40B4-BE49-F238E27FC236}">
                    <a16:creationId xmlns:a16="http://schemas.microsoft.com/office/drawing/2014/main" id="{382979CB-AEFA-398F-B293-C3D211595E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090118" y="337932"/>
                <a:ext cx="517009" cy="418777"/>
              </a:xfrm>
              <a:prstGeom prst="rect">
                <a:avLst/>
              </a:prstGeom>
            </p:spPr>
          </p:pic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E442B1D0-E186-4B27-92D4-E5287376E355}"/>
                  </a:ext>
                </a:extLst>
              </p:cNvPr>
              <p:cNvSpPr/>
              <p:nvPr/>
            </p:nvSpPr>
            <p:spPr>
              <a:xfrm>
                <a:off x="1113219" y="441325"/>
                <a:ext cx="200025" cy="5766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14D5EBC9-D872-50ED-AC3B-D51AFEC096DF}"/>
                </a:ext>
              </a:extLst>
            </p:cNvPr>
            <p:cNvSpPr txBox="1"/>
            <p:nvPr/>
          </p:nvSpPr>
          <p:spPr>
            <a:xfrm>
              <a:off x="1041981" y="419101"/>
              <a:ext cx="1165108" cy="1231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" b="1" i="0" u="none" strike="noStrike" kern="1200" cap="none" spc="-2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UTURA MEDIUM" panose="020B0602020204020303" pitchFamily="34" charset="-79"/>
                  <a:ea typeface="+mn-ea"/>
                  <a:cs typeface="FUTURA MEDIUM" panose="020B0602020204020303" pitchFamily="34" charset="-79"/>
                </a:rPr>
                <a:t>SERVICE DE L’ÉDUCATION NATIONALE</a:t>
              </a:r>
            </a:p>
          </p:txBody>
        </p:sp>
      </p:grpSp>
      <p:sp>
        <p:nvSpPr>
          <p:cNvPr id="2" name="Bouton d’action : accueil 169">
            <a:hlinkClick r:id="rId29" action="ppaction://hlinksldjump" highlightClick="1"/>
            <a:extLst>
              <a:ext uri="{FF2B5EF4-FFF2-40B4-BE49-F238E27FC236}">
                <a16:creationId xmlns:a16="http://schemas.microsoft.com/office/drawing/2014/main" id="{9D0A1931-13D4-526F-B7D7-CB54D30189E5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94770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3099F-29E6-B588-330F-63091244A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A5A259C-21B8-6ABA-561C-750D7DF08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6D6C9F1-D71B-35DE-6A57-2F9134200FC6}"/>
              </a:ext>
            </a:extLst>
          </p:cNvPr>
          <p:cNvSpPr/>
          <p:nvPr/>
        </p:nvSpPr>
        <p:spPr>
          <a:xfrm>
            <a:off x="2057400" y="250235"/>
            <a:ext cx="9296400" cy="564761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RÉFÉRENTS NATIONAUX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Gisha" pitchFamily="34" charset="-79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8263F7F-C492-3AA2-48DE-6B8CBEE42CAA}"/>
              </a:ext>
            </a:extLst>
          </p:cNvPr>
          <p:cNvGrpSpPr/>
          <p:nvPr/>
        </p:nvGrpSpPr>
        <p:grpSpPr>
          <a:xfrm>
            <a:off x="2407209" y="1646289"/>
            <a:ext cx="2107699" cy="731112"/>
            <a:chOff x="2916942" y="2009276"/>
            <a:chExt cx="2373512" cy="116935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8E5565D-2B00-5845-13A2-ACC0B7769B8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4712FB8-7AE0-07B0-BD9E-953AA292329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MOURET Laurent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Conseiller Technique National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07 89 03 03 18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2"/>
                </a:rPr>
                <a:t>lmouret@fff.fr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040FE85-8000-823E-A230-0B0FBBC97A69}"/>
              </a:ext>
            </a:extLst>
          </p:cNvPr>
          <p:cNvGrpSpPr/>
          <p:nvPr/>
        </p:nvGrpSpPr>
        <p:grpSpPr>
          <a:xfrm>
            <a:off x="2407209" y="2628159"/>
            <a:ext cx="2107699" cy="731112"/>
            <a:chOff x="2916942" y="2009276"/>
            <a:chExt cx="2373512" cy="116935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2668FDF-7213-A998-4F04-98E0BC9A515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0706838-7543-1357-2905-BC5A0D358419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LAFFINEUR Anaëlle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Assistante DTN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07 </a:t>
              </a:r>
              <a:r>
                <a:rPr lang="fr-FR" sz="800" dirty="0">
                  <a:solidFill>
                    <a:srgbClr val="000000"/>
                  </a:solidFill>
                  <a:latin typeface="Arial" panose="020B0604020202020204"/>
                </a:rPr>
                <a:t>89 24 31 64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3"/>
                </a:rPr>
                <a:t>alaffineur@fff.fr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17E67FC-2AB0-D1E0-C221-4CDB7F62C6EF}"/>
              </a:ext>
            </a:extLst>
          </p:cNvPr>
          <p:cNvSpPr/>
          <p:nvPr/>
        </p:nvSpPr>
        <p:spPr>
          <a:xfrm>
            <a:off x="3007356" y="928224"/>
            <a:ext cx="951748" cy="3596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FFF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2C5E9EB6-77FE-3021-BDF4-1A2C575B1E92}"/>
              </a:ext>
            </a:extLst>
          </p:cNvPr>
          <p:cNvSpPr/>
          <p:nvPr/>
        </p:nvSpPr>
        <p:spPr>
          <a:xfrm>
            <a:off x="5225122" y="928224"/>
            <a:ext cx="951748" cy="359698"/>
          </a:xfrm>
          <a:prstGeom prst="round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0157C58-E102-C47D-E757-A0B943FBFF2C}"/>
              </a:ext>
            </a:extLst>
          </p:cNvPr>
          <p:cNvSpPr/>
          <p:nvPr/>
        </p:nvSpPr>
        <p:spPr>
          <a:xfrm>
            <a:off x="7504372" y="928224"/>
            <a:ext cx="951748" cy="359698"/>
          </a:xfrm>
          <a:prstGeom prst="roundRect">
            <a:avLst/>
          </a:prstGeom>
          <a:solidFill>
            <a:srgbClr val="0AB45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USEP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D886FAB-7D5F-7568-010F-19D18C720D84}"/>
              </a:ext>
            </a:extLst>
          </p:cNvPr>
          <p:cNvSpPr/>
          <p:nvPr/>
        </p:nvSpPr>
        <p:spPr>
          <a:xfrm>
            <a:off x="9559374" y="928224"/>
            <a:ext cx="951748" cy="35969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UGSEL</a:t>
            </a:r>
          </a:p>
        </p:txBody>
      </p:sp>
      <p:sp>
        <p:nvSpPr>
          <p:cNvPr id="19" name="Bouton d’action : retour ou précédent 17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9F9C2177-873E-AD75-F80B-51B9097E8665}"/>
              </a:ext>
            </a:extLst>
          </p:cNvPr>
          <p:cNvSpPr/>
          <p:nvPr/>
        </p:nvSpPr>
        <p:spPr>
          <a:xfrm>
            <a:off x="9909863" y="6047599"/>
            <a:ext cx="339936" cy="310125"/>
          </a:xfrm>
          <a:prstGeom prst="actionButtonBackPreviou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Bouton d’action : début 17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751B1370-C9E8-19FD-52E6-B8DB8674626E}"/>
              </a:ext>
            </a:extLst>
          </p:cNvPr>
          <p:cNvSpPr/>
          <p:nvPr/>
        </p:nvSpPr>
        <p:spPr>
          <a:xfrm>
            <a:off x="9452289" y="6047600"/>
            <a:ext cx="339936" cy="306220"/>
          </a:xfrm>
          <a:prstGeom prst="actionButtonBeginning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Bouton d’action : avant ou précédent 17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53F1A9FE-500E-5EF3-D7D0-04BE429E5ED8}"/>
              </a:ext>
            </a:extLst>
          </p:cNvPr>
          <p:cNvSpPr/>
          <p:nvPr/>
        </p:nvSpPr>
        <p:spPr>
          <a:xfrm>
            <a:off x="10825012" y="6047599"/>
            <a:ext cx="349231" cy="312885"/>
          </a:xfrm>
          <a:prstGeom prst="actionButtonForwardNex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4311C450-B96E-D29D-84DE-6A7170B03AF8}"/>
              </a:ext>
            </a:extLst>
          </p:cNvPr>
          <p:cNvGrpSpPr/>
          <p:nvPr/>
        </p:nvGrpSpPr>
        <p:grpSpPr>
          <a:xfrm>
            <a:off x="6973598" y="1646289"/>
            <a:ext cx="2013295" cy="731112"/>
            <a:chOff x="2916942" y="2009276"/>
            <a:chExt cx="2373512" cy="1169353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6740DA52-2221-5DA0-7E43-57134DB4D57C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A4BF4FB0-10D7-31BE-F30C-1D461FB403D5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00" b="1" dirty="0">
                  <a:solidFill>
                    <a:srgbClr val="00B050"/>
                  </a:solidFill>
                  <a:latin typeface="Arial" panose="020B0604020202020204"/>
                </a:rPr>
                <a:t>Clouet Aurélien</a:t>
              </a: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00" b="1" dirty="0">
                  <a:solidFill>
                    <a:srgbClr val="00B050"/>
                  </a:solidFill>
                  <a:latin typeface="Arial" panose="020B0604020202020204"/>
                  <a:cs typeface="Times New Roman" panose="02020603050405020304" pitchFamily="18" charset="0"/>
                </a:rPr>
                <a:t>Adjoint à la Direction Nationale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00" dirty="0">
                  <a:solidFill>
                    <a:srgbClr val="000000"/>
                  </a:solidFill>
                  <a:latin typeface="Arial" panose="020B0604020202020204"/>
                </a:rPr>
                <a:t>06 86 38 44 55</a:t>
              </a:r>
              <a:endParaRPr lang="fr-FR" sz="800" dirty="0">
                <a:solidFill>
                  <a:srgbClr val="000000"/>
                </a:solidFill>
                <a:latin typeface="Arial" panose="020B0604020202020204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00" dirty="0" err="1">
                  <a:solidFill>
                    <a:srgbClr val="000000"/>
                  </a:solidFill>
                  <a:latin typeface="Arial" panose="020B0604020202020204"/>
                  <a:cs typeface="Times New Roman" panose="02020603050405020304" pitchFamily="18" charset="0"/>
                  <a:hlinkClick r:id="rId4"/>
                </a:rPr>
                <a:t>aclouet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4"/>
                </a:rPr>
                <a:t>@laligue-usep.org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7A5215A-F783-53A1-6654-188128D2172B}"/>
              </a:ext>
            </a:extLst>
          </p:cNvPr>
          <p:cNvGrpSpPr/>
          <p:nvPr/>
        </p:nvGrpSpPr>
        <p:grpSpPr>
          <a:xfrm>
            <a:off x="9115716" y="1646289"/>
            <a:ext cx="1839064" cy="731112"/>
            <a:chOff x="2916942" y="2009276"/>
            <a:chExt cx="2373512" cy="1169353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EE42B015-FC41-CC60-D275-5F5559E7C91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035BCA9F-5598-1DAD-BBBA-35F778DF1198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PARIS Didier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Directeur Sportif National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5"/>
                </a:rPr>
                <a:t>d-paris@ugsel.org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 </a:t>
              </a: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C4A1CE49-52F3-44A3-FE0A-A9DD3D1D211F}"/>
              </a:ext>
            </a:extLst>
          </p:cNvPr>
          <p:cNvGrpSpPr/>
          <p:nvPr/>
        </p:nvGrpSpPr>
        <p:grpSpPr>
          <a:xfrm>
            <a:off x="9115716" y="2628158"/>
            <a:ext cx="1878654" cy="731113"/>
            <a:chOff x="2916942" y="2009275"/>
            <a:chExt cx="2373512" cy="1169354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E16B281-FC4B-0587-7C30-D6D80509F830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FCD77E24-0459-0728-9FF1-8DEEA707E855}"/>
                </a:ext>
              </a:extLst>
            </p:cNvPr>
            <p:cNvSpPr/>
            <p:nvPr/>
          </p:nvSpPr>
          <p:spPr>
            <a:xfrm>
              <a:off x="2916942" y="2009275"/>
              <a:ext cx="2267202" cy="9972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PETIT PATRICIA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Resp. National Sports Co</a:t>
              </a:r>
              <a:endPara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6"/>
                </a:rPr>
                <a:t>p-petit@ugsel.org</a:t>
              </a:r>
              <a:r>
                <a:rPr kumimoji="0" lang="fr-FR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2" name="Bouton d’action : accueil 169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6D29CB1C-2A74-9321-1B84-768A9BFCAD1A}"/>
              </a:ext>
            </a:extLst>
          </p:cNvPr>
          <p:cNvSpPr/>
          <p:nvPr/>
        </p:nvSpPr>
        <p:spPr>
          <a:xfrm>
            <a:off x="10367437" y="6047599"/>
            <a:ext cx="339936" cy="311381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8" name="Image 7" descr="Une image contenant symbole, Emblème, logo, écusson&#10;&#10;Description générée automatiquement">
            <a:hlinkClick r:id="rId8"/>
            <a:extLst>
              <a:ext uri="{FF2B5EF4-FFF2-40B4-BE49-F238E27FC236}">
                <a16:creationId xmlns:a16="http://schemas.microsoft.com/office/drawing/2014/main" id="{61DE148F-0309-FCAB-8DBD-DE06E0C0731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3357" r="22843" b="11595"/>
          <a:stretch/>
        </p:blipFill>
        <p:spPr>
          <a:xfrm>
            <a:off x="315675" y="0"/>
            <a:ext cx="1045049" cy="1287922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807C7172-875B-1B70-A41F-613F09DF2313}"/>
              </a:ext>
            </a:extLst>
          </p:cNvPr>
          <p:cNvGrpSpPr/>
          <p:nvPr/>
        </p:nvGrpSpPr>
        <p:grpSpPr>
          <a:xfrm>
            <a:off x="2407209" y="3610029"/>
            <a:ext cx="2107699" cy="731112"/>
            <a:chOff x="2916942" y="2009276"/>
            <a:chExt cx="2373512" cy="1169353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A5508332-5FF2-2352-1822-A9BA21833B35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B75640F-0BF4-B5C8-FC0A-4E2F509EBD4E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sz="800" b="1" dirty="0">
                  <a:solidFill>
                    <a:srgbClr val="0080C6"/>
                  </a:solidFill>
                </a:rPr>
                <a:t>ADAM Maria</a:t>
              </a:r>
            </a:p>
            <a:p>
              <a:r>
                <a:rPr lang="fr-FR" sz="800" b="1" dirty="0">
                  <a:solidFill>
                    <a:srgbClr val="0080C6"/>
                  </a:solidFill>
                </a:rPr>
                <a:t>Assistante DTN</a:t>
              </a:r>
            </a:p>
            <a:p>
              <a:endParaRPr lang="fr-FR" sz="800" dirty="0"/>
            </a:p>
            <a:p>
              <a:r>
                <a:rPr lang="fr-FR" sz="800" dirty="0">
                  <a:latin typeface="+mj-lt"/>
                  <a:cs typeface="Times New Roman" panose="02020603050405020304" pitchFamily="18" charset="0"/>
                  <a:hlinkClick r:id="rId10"/>
                </a:rPr>
                <a:t>madam@fff.fr</a:t>
              </a:r>
              <a:r>
                <a:rPr lang="fr-FR" sz="800" dirty="0">
                  <a:latin typeface="+mj-lt"/>
                  <a:cs typeface="Times New Roman" panose="02020603050405020304" pitchFamily="18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302310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199FF-8CDF-9BCE-6ECC-AD69F3FB6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EA613EAB-2D18-6447-8180-15D9823175D4}"/>
              </a:ext>
            </a:extLst>
          </p:cNvPr>
          <p:cNvSpPr/>
          <p:nvPr/>
        </p:nvSpPr>
        <p:spPr>
          <a:xfrm>
            <a:off x="433918" y="2210301"/>
            <a:ext cx="2666056" cy="3513222"/>
          </a:xfrm>
          <a:prstGeom prst="roundRect">
            <a:avLst/>
          </a:prstGeom>
          <a:solidFill>
            <a:srgbClr val="0070C0">
              <a:alpha val="67779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CTR DAP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Conseiller Technique Régional en charge du Développement et Animation des Pratiques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algn="l" defTabSz="4445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CTD DAP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Conseiller Technique Départemental en charge du Développement et Animation des Pratiques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607B6C31-6FF2-AC2D-5290-CBDF878D4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CE2F7C8-F09B-A09A-256F-09FE550471C0}"/>
              </a:ext>
            </a:extLst>
          </p:cNvPr>
          <p:cNvGrpSpPr/>
          <p:nvPr/>
        </p:nvGrpSpPr>
        <p:grpSpPr>
          <a:xfrm>
            <a:off x="887603" y="1639803"/>
            <a:ext cx="1734946" cy="731112"/>
            <a:chOff x="2916942" y="2009276"/>
            <a:chExt cx="2373512" cy="116935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B21AE07-71F0-D011-EDAE-E758F58BC0DA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1C2E4B1-3869-31BC-B26D-4E4B892CB217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533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FFF : Cadres Techniques</a:t>
              </a:r>
            </a:p>
          </p:txBody>
        </p:sp>
      </p:grp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F7AE6ED-783D-69A6-B7CC-C86C140A518E}"/>
              </a:ext>
            </a:extLst>
          </p:cNvPr>
          <p:cNvSpPr/>
          <p:nvPr/>
        </p:nvSpPr>
        <p:spPr>
          <a:xfrm>
            <a:off x="3287222" y="2210301"/>
            <a:ext cx="2666056" cy="3513222"/>
          </a:xfrm>
          <a:prstGeom prst="roundRect">
            <a:avLst/>
          </a:prstGeom>
          <a:solidFill>
            <a:srgbClr val="0070C0">
              <a:alpha val="67779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IEN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: Inspecteur de l’Éducation National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IA-IPR EPS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Inspecteur d’Académie-Inspecteur Pédagogique Régional EPS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CPD EPS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Conseiller Pédagogique Départemental EPS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D1434786-A6D6-F7FE-020E-8819B1562C1F}"/>
              </a:ext>
            </a:extLst>
          </p:cNvPr>
          <p:cNvSpPr/>
          <p:nvPr/>
        </p:nvSpPr>
        <p:spPr>
          <a:xfrm>
            <a:off x="6140526" y="2224722"/>
            <a:ext cx="2666056" cy="3513222"/>
          </a:xfrm>
          <a:prstGeom prst="roundRect">
            <a:avLst/>
          </a:prstGeom>
          <a:solidFill>
            <a:srgbClr val="0070C0">
              <a:alpha val="67779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Président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Éducateur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Professeur EPS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377AC36E-5F72-B8D7-8BAB-32CCE88EC0CC}"/>
              </a:ext>
            </a:extLst>
          </p:cNvPr>
          <p:cNvSpPr/>
          <p:nvPr/>
        </p:nvSpPr>
        <p:spPr>
          <a:xfrm>
            <a:off x="8993829" y="2226301"/>
            <a:ext cx="2666056" cy="3513222"/>
          </a:xfrm>
          <a:prstGeom prst="roundRect">
            <a:avLst/>
          </a:prstGeom>
          <a:solidFill>
            <a:srgbClr val="0070C0">
              <a:alpha val="67779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Directeur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Éducateur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Délégué(e)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EFD3838-14F8-EC8A-E58E-15882F9E0813}"/>
              </a:ext>
            </a:extLst>
          </p:cNvPr>
          <p:cNvGrpSpPr/>
          <p:nvPr/>
        </p:nvGrpSpPr>
        <p:grpSpPr>
          <a:xfrm>
            <a:off x="3618690" y="1641247"/>
            <a:ext cx="1955081" cy="731112"/>
            <a:chOff x="2916942" y="2009276"/>
            <a:chExt cx="2373512" cy="1169353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D594EDAF-446D-09F5-BAA9-05C686B9A427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CCC348CE-8723-7528-4910-B4544918CF3D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Référents Éducation Nationale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BF43CA8-9949-436C-18F6-3A957B81836D}"/>
              </a:ext>
            </a:extLst>
          </p:cNvPr>
          <p:cNvGrpSpPr/>
          <p:nvPr/>
        </p:nvGrpSpPr>
        <p:grpSpPr>
          <a:xfrm>
            <a:off x="6496014" y="1665273"/>
            <a:ext cx="1955080" cy="731112"/>
            <a:chOff x="2916942" y="2009276"/>
            <a:chExt cx="2373512" cy="1169353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CAB116A-7D2B-E584-EC2A-B54EBA90608F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D3F2141-029F-81F2-2543-FF4487A0CE22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Référents USEP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(Union Sportive de l‘Enseignement Primaire)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D3F5361-6F91-A8E7-B1F6-F280011F758F}"/>
              </a:ext>
            </a:extLst>
          </p:cNvPr>
          <p:cNvGrpSpPr/>
          <p:nvPr/>
        </p:nvGrpSpPr>
        <p:grpSpPr>
          <a:xfrm>
            <a:off x="9349316" y="1638049"/>
            <a:ext cx="1955081" cy="731112"/>
            <a:chOff x="2916942" y="2009276"/>
            <a:chExt cx="2373512" cy="116935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685F6E7-4E3F-7844-9BD6-FDDFA3F30DBE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4358C49-CE2E-060A-2D2C-B6BDBF1A79D0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Référents UGSEL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(Union Générale Sportive de l’Enseignement Libre)</a:t>
              </a:r>
            </a:p>
          </p:txBody>
        </p:sp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A822BE2-FD35-0F4C-941E-3CEED3403018}"/>
              </a:ext>
            </a:extLst>
          </p:cNvPr>
          <p:cNvSpPr/>
          <p:nvPr/>
        </p:nvSpPr>
        <p:spPr>
          <a:xfrm>
            <a:off x="4094429" y="325704"/>
            <a:ext cx="4003142" cy="576183"/>
          </a:xfrm>
          <a:prstGeom prst="roundRect">
            <a:avLst/>
          </a:prstGeom>
          <a:solidFill>
            <a:srgbClr val="001F6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Gisha" pitchFamily="34" charset="-79"/>
              </a:rPr>
              <a:t>RÉFÉRENTS</a:t>
            </a:r>
          </a:p>
        </p:txBody>
      </p:sp>
    </p:spTree>
    <p:extLst>
      <p:ext uri="{BB962C8B-B14F-4D97-AF65-F5344CB8AC3E}">
        <p14:creationId xmlns:p14="http://schemas.microsoft.com/office/powerpoint/2010/main" val="39833957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3E204-69E3-F74A-3F39-20CBF4F21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372A9B6-5917-2F92-E470-762D02BD9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B3D389-CD2B-174E-AC57-ECCAE6D3951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782BB715-334E-89BE-DCFB-7CE9DE41BC6E}"/>
              </a:ext>
            </a:extLst>
          </p:cNvPr>
          <p:cNvCxnSpPr>
            <a:cxnSpLocks/>
          </p:cNvCxnSpPr>
          <p:nvPr/>
        </p:nvCxnSpPr>
        <p:spPr>
          <a:xfrm>
            <a:off x="3996266" y="728133"/>
            <a:ext cx="0" cy="5145893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0CC633F8-29DD-A880-A7E0-77CDF789F566}"/>
              </a:ext>
            </a:extLst>
          </p:cNvPr>
          <p:cNvSpPr txBox="1"/>
          <p:nvPr/>
        </p:nvSpPr>
        <p:spPr>
          <a:xfrm>
            <a:off x="4294776" y="460684"/>
            <a:ext cx="41718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0" i="0" u="none" strike="noStrike" kern="1200" cap="none" spc="600" normalizeH="0" baseline="0" noProof="0" dirty="0">
                <a:ln>
                  <a:noFill/>
                </a:ln>
                <a:solidFill>
                  <a:srgbClr val="003287">
                    <a:lumMod val="60000"/>
                    <a:lumOff val="40000"/>
                  </a:srgbClr>
                </a:solidFill>
                <a:effectLst/>
                <a:uLnTx/>
                <a:uFillTx/>
                <a:latin typeface="Futura Condensed Medium" panose="020B0602020204020303" pitchFamily="34" charset="-79"/>
                <a:ea typeface="+mn-ea"/>
                <a:cs typeface="Futura Condensed Medium" panose="020B0602020204020303" pitchFamily="34" charset="-79"/>
              </a:rPr>
              <a:t>P</a:t>
            </a:r>
            <a:r>
              <a:rPr kumimoji="0" lang="fr-FR" sz="6600" b="0" i="0" u="none" strike="noStrike" kern="1200" cap="none" spc="600" normalizeH="0" baseline="0" noProof="0" dirty="0">
                <a:ln>
                  <a:noFill/>
                </a:ln>
                <a:solidFill>
                  <a:srgbClr val="001F60"/>
                </a:solidFill>
                <a:effectLst/>
                <a:uLnTx/>
                <a:uFillTx/>
                <a:latin typeface="Futura Condensed Medium" panose="020B0602020204020303" pitchFamily="34" charset="-79"/>
                <a:ea typeface="+mn-ea"/>
                <a:cs typeface="Futura Condensed Medium" panose="020B0602020204020303" pitchFamily="34" charset="-79"/>
              </a:rPr>
              <a:t>LAISIR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0EFAEF4-9A9B-F155-9914-FE80FA1BB940}"/>
              </a:ext>
            </a:extLst>
          </p:cNvPr>
          <p:cNvSpPr txBox="1"/>
          <p:nvPr/>
        </p:nvSpPr>
        <p:spPr>
          <a:xfrm>
            <a:off x="4294776" y="1596331"/>
            <a:ext cx="47645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0" i="0" u="none" strike="noStrike" kern="1200" cap="none" spc="600" normalizeH="0" baseline="0" noProof="0" dirty="0">
                <a:ln>
                  <a:noFill/>
                </a:ln>
                <a:solidFill>
                  <a:srgbClr val="003287">
                    <a:lumMod val="60000"/>
                    <a:lumOff val="40000"/>
                  </a:srgbClr>
                </a:solidFill>
                <a:effectLst/>
                <a:uLnTx/>
                <a:uFillTx/>
                <a:latin typeface="Futura Condensed Medium" panose="020B0602020204020303" pitchFamily="34" charset="-79"/>
                <a:ea typeface="+mn-ea"/>
                <a:cs typeface="Futura Condensed Medium" panose="020B0602020204020303" pitchFamily="34" charset="-79"/>
              </a:rPr>
              <a:t>R</a:t>
            </a:r>
            <a:r>
              <a:rPr kumimoji="0" lang="fr-FR" sz="6600" b="0" i="0" u="none" strike="noStrike" kern="1200" cap="none" spc="600" normalizeH="0" baseline="0" noProof="0" dirty="0">
                <a:ln>
                  <a:noFill/>
                </a:ln>
                <a:solidFill>
                  <a:srgbClr val="001F60"/>
                </a:solidFill>
                <a:effectLst/>
                <a:uLnTx/>
                <a:uFillTx/>
                <a:latin typeface="Futura Condensed Medium" panose="020B0602020204020303" pitchFamily="34" charset="-79"/>
                <a:ea typeface="+mn-ea"/>
                <a:cs typeface="Futura Condensed Medium" panose="020B0602020204020303" pitchFamily="34" charset="-79"/>
              </a:rPr>
              <a:t>ESPECT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2132835-D942-8C35-8306-E7710251EBF7}"/>
              </a:ext>
            </a:extLst>
          </p:cNvPr>
          <p:cNvSpPr txBox="1"/>
          <p:nvPr/>
        </p:nvSpPr>
        <p:spPr>
          <a:xfrm>
            <a:off x="4294776" y="2731978"/>
            <a:ext cx="81386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0" i="0" u="none" strike="noStrike" kern="1200" cap="none" spc="600" normalizeH="0" baseline="0" noProof="0" dirty="0">
                <a:ln>
                  <a:noFill/>
                </a:ln>
                <a:solidFill>
                  <a:srgbClr val="003287">
                    <a:lumMod val="60000"/>
                    <a:lumOff val="40000"/>
                  </a:srgbClr>
                </a:solidFill>
                <a:effectLst/>
                <a:uLnTx/>
                <a:uFillTx/>
                <a:latin typeface="Futura Condensed Medium" panose="020B0602020204020303" pitchFamily="34" charset="-79"/>
                <a:ea typeface="+mn-ea"/>
                <a:cs typeface="Futura Condensed Medium" panose="020B0602020204020303" pitchFamily="34" charset="-79"/>
              </a:rPr>
              <a:t>E</a:t>
            </a:r>
            <a:r>
              <a:rPr kumimoji="0" lang="fr-FR" sz="6600" b="0" i="0" u="none" strike="noStrike" kern="1200" cap="none" spc="600" normalizeH="0" baseline="0" noProof="0" dirty="0">
                <a:ln>
                  <a:noFill/>
                </a:ln>
                <a:solidFill>
                  <a:srgbClr val="001F60"/>
                </a:solidFill>
                <a:effectLst/>
                <a:uLnTx/>
                <a:uFillTx/>
                <a:latin typeface="Futura Condensed Medium" panose="020B0602020204020303" pitchFamily="34" charset="-79"/>
                <a:ea typeface="+mn-ea"/>
                <a:cs typeface="Futura Condensed Medium" panose="020B0602020204020303" pitchFamily="34" charset="-79"/>
              </a:rPr>
              <a:t>NGAGEMENT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4660AD5-D3FE-83B8-F200-2EEC154F852A}"/>
              </a:ext>
            </a:extLst>
          </p:cNvPr>
          <p:cNvSpPr txBox="1"/>
          <p:nvPr/>
        </p:nvSpPr>
        <p:spPr>
          <a:xfrm>
            <a:off x="4294776" y="3867625"/>
            <a:ext cx="81386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0" i="0" u="none" strike="noStrike" kern="1200" cap="none" spc="600" normalizeH="0" baseline="0" noProof="0" dirty="0">
                <a:ln>
                  <a:noFill/>
                </a:ln>
                <a:solidFill>
                  <a:srgbClr val="003287">
                    <a:lumMod val="60000"/>
                    <a:lumOff val="40000"/>
                  </a:srgbClr>
                </a:solidFill>
                <a:effectLst/>
                <a:uLnTx/>
                <a:uFillTx/>
                <a:latin typeface="Futura Condensed Medium" panose="020B0602020204020303" pitchFamily="34" charset="-79"/>
                <a:ea typeface="+mn-ea"/>
                <a:cs typeface="Futura Condensed Medium" panose="020B0602020204020303" pitchFamily="34" charset="-79"/>
              </a:rPr>
              <a:t>T</a:t>
            </a:r>
            <a:r>
              <a:rPr kumimoji="0" lang="fr-FR" sz="6600" b="0" i="0" u="none" strike="noStrike" kern="1200" cap="none" spc="600" normalizeH="0" baseline="0" noProof="0" dirty="0">
                <a:ln>
                  <a:noFill/>
                </a:ln>
                <a:solidFill>
                  <a:srgbClr val="001F60"/>
                </a:solidFill>
                <a:effectLst/>
                <a:uLnTx/>
                <a:uFillTx/>
                <a:latin typeface="Futura Condensed Medium" panose="020B0602020204020303" pitchFamily="34" charset="-79"/>
                <a:ea typeface="+mn-ea"/>
                <a:cs typeface="Futura Condensed Medium" panose="020B0602020204020303" pitchFamily="34" charset="-79"/>
              </a:rPr>
              <a:t>OLÉRANCE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1229344E-4008-09D3-6690-1D3D61EA6E35}"/>
              </a:ext>
            </a:extLst>
          </p:cNvPr>
          <p:cNvSpPr txBox="1"/>
          <p:nvPr/>
        </p:nvSpPr>
        <p:spPr>
          <a:xfrm>
            <a:off x="4294776" y="5003271"/>
            <a:ext cx="81386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0" i="0" u="none" strike="noStrike" kern="1200" cap="none" spc="600" normalizeH="0" baseline="0" noProof="0" dirty="0">
                <a:ln>
                  <a:noFill/>
                </a:ln>
                <a:solidFill>
                  <a:srgbClr val="003287">
                    <a:lumMod val="60000"/>
                    <a:lumOff val="40000"/>
                  </a:srgbClr>
                </a:solidFill>
                <a:effectLst/>
                <a:uLnTx/>
                <a:uFillTx/>
                <a:latin typeface="Futura Condensed Medium" panose="020B0602020204020303" pitchFamily="34" charset="-79"/>
                <a:ea typeface="+mn-ea"/>
                <a:cs typeface="Futura Condensed Medium" panose="020B0602020204020303" pitchFamily="34" charset="-79"/>
              </a:rPr>
              <a:t>S</a:t>
            </a:r>
            <a:r>
              <a:rPr kumimoji="0" lang="fr-FR" sz="6600" b="0" i="0" u="none" strike="noStrike" kern="1200" cap="none" spc="600" normalizeH="0" baseline="0" noProof="0" dirty="0">
                <a:ln>
                  <a:noFill/>
                </a:ln>
                <a:solidFill>
                  <a:srgbClr val="001F60"/>
                </a:solidFill>
                <a:effectLst/>
                <a:uLnTx/>
                <a:uFillTx/>
                <a:latin typeface="Futura Condensed Medium" panose="020B0602020204020303" pitchFamily="34" charset="-79"/>
                <a:ea typeface="+mn-ea"/>
                <a:cs typeface="Futura Condensed Medium" panose="020B0602020204020303" pitchFamily="34" charset="-79"/>
              </a:rPr>
              <a:t>OLIDARITÉ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2406F9E-893D-35C9-F340-E39BAE22D727}"/>
              </a:ext>
            </a:extLst>
          </p:cNvPr>
          <p:cNvSpPr txBox="1"/>
          <p:nvPr/>
        </p:nvSpPr>
        <p:spPr>
          <a:xfrm>
            <a:off x="4756686" y="1373064"/>
            <a:ext cx="564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lumMod val="60000"/>
                    <a:lumOff val="40000"/>
                  </a:srgbClr>
                </a:solidFill>
                <a:effectLst/>
                <a:uLnTx/>
                <a:uFillTx/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rPr>
              <a:t>de jouer, de regarder, d’encadrer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3B0DD03-7550-CAA0-FB4F-F99EFDB4385C}"/>
              </a:ext>
            </a:extLst>
          </p:cNvPr>
          <p:cNvSpPr txBox="1"/>
          <p:nvPr/>
        </p:nvSpPr>
        <p:spPr>
          <a:xfrm>
            <a:off x="4756686" y="2519091"/>
            <a:ext cx="29416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lumMod val="60000"/>
                    <a:lumOff val="40000"/>
                  </a:srgbClr>
                </a:solidFill>
                <a:effectLst/>
                <a:uLnTx/>
                <a:uFillTx/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rPr>
              <a:t>de l’adversaire, des différences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20757262-8620-B209-3103-F9E7FC4414AF}"/>
              </a:ext>
            </a:extLst>
          </p:cNvPr>
          <p:cNvSpPr txBox="1"/>
          <p:nvPr/>
        </p:nvSpPr>
        <p:spPr>
          <a:xfrm>
            <a:off x="4740729" y="3665118"/>
            <a:ext cx="29416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lumMod val="60000"/>
                    <a:lumOff val="40000"/>
                  </a:srgbClr>
                </a:solidFill>
                <a:effectLst/>
                <a:uLnTx/>
                <a:uFillTx/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rPr>
              <a:t>sportif comme bénévole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68B7C0A7-1358-3F05-3B10-B9230E0E9D49}"/>
              </a:ext>
            </a:extLst>
          </p:cNvPr>
          <p:cNvSpPr txBox="1"/>
          <p:nvPr/>
        </p:nvSpPr>
        <p:spPr>
          <a:xfrm>
            <a:off x="4740729" y="4771028"/>
            <a:ext cx="55466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lumMod val="60000"/>
                    <a:lumOff val="40000"/>
                  </a:srgbClr>
                </a:solidFill>
                <a:effectLst/>
                <a:uLnTx/>
                <a:uFillTx/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rPr>
              <a:t>envers les autres, mais aussi envers les évolutions de la société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BAC5723B-8447-B483-2643-2246EB47D2A5}"/>
              </a:ext>
            </a:extLst>
          </p:cNvPr>
          <p:cNvSpPr txBox="1"/>
          <p:nvPr/>
        </p:nvSpPr>
        <p:spPr>
          <a:xfrm>
            <a:off x="4756686" y="5972199"/>
            <a:ext cx="564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lumMod val="60000"/>
                    <a:lumOff val="40000"/>
                  </a:srgbClr>
                </a:solidFill>
                <a:effectLst/>
                <a:uLnTx/>
                <a:uFillTx/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rPr>
              <a:t>dans la pratique du sport d’équipe comme dans la relation entre le monde amateur et professionnel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6DF0683A-4098-7519-3B4F-2E75525632A1}"/>
              </a:ext>
            </a:extLst>
          </p:cNvPr>
          <p:cNvSpPr txBox="1"/>
          <p:nvPr/>
        </p:nvSpPr>
        <p:spPr>
          <a:xfrm>
            <a:off x="1736281" y="1785858"/>
            <a:ext cx="1847656" cy="3286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808080">
                    <a:lumMod val="60000"/>
                    <a:lumOff val="40000"/>
                  </a:srgbClr>
                </a:solidFill>
                <a:effectLst/>
                <a:uLnTx/>
                <a:uFillTx/>
                <a:latin typeface="Futura Medium" panose="020B0602020204020303" pitchFamily="34" charset="-79"/>
                <a:ea typeface="+mn-ea"/>
                <a:cs typeface="Futura Medium" panose="020B0602020204020303" pitchFamily="34" charset="-79"/>
              </a:rPr>
              <a:t>En encadrant la pratique du football du monde amateur au très haut niveau de la sélection nationale, la FFF garantit le respect par tous, des valeurs qu’elle promeut </a:t>
            </a:r>
          </a:p>
        </p:txBody>
      </p:sp>
    </p:spTree>
    <p:extLst>
      <p:ext uri="{BB962C8B-B14F-4D97-AF65-F5344CB8AC3E}">
        <p14:creationId xmlns:p14="http://schemas.microsoft.com/office/powerpoint/2010/main" val="8842808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0D0DD05D-ED57-4AA2-8DF1-6ADAB3EB7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18519" y="2248444"/>
            <a:ext cx="4354961" cy="966329"/>
          </a:xfrm>
        </p:spPr>
        <p:txBody>
          <a:bodyPr anchor="ctr">
            <a:normAutofit/>
          </a:bodyPr>
          <a:lstStyle/>
          <a:p>
            <a:r>
              <a:rPr lang="fr-FR" sz="2800" dirty="0">
                <a:latin typeface="+mj-lt"/>
              </a:rPr>
              <a:t>Une question ?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31137D8-33D8-4845-A2B1-15C1AB1C5B53}"/>
              </a:ext>
            </a:extLst>
          </p:cNvPr>
          <p:cNvSpPr/>
          <p:nvPr/>
        </p:nvSpPr>
        <p:spPr>
          <a:xfrm>
            <a:off x="4951984" y="5017464"/>
            <a:ext cx="22880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ACTUALITÉS ET INFORMATIONS SUR :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9C2E103-2740-F2D6-199E-D2450DB6C50D}"/>
              </a:ext>
            </a:extLst>
          </p:cNvPr>
          <p:cNvGrpSpPr/>
          <p:nvPr/>
        </p:nvGrpSpPr>
        <p:grpSpPr>
          <a:xfrm>
            <a:off x="2148346" y="3312104"/>
            <a:ext cx="3631012" cy="1588419"/>
            <a:chOff x="2916942" y="2009276"/>
            <a:chExt cx="2373512" cy="116935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06C4E25-8258-CC80-814E-DD0F9376AC42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5B628DD-F715-741D-F859-3487420024EA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MOURET Laurent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Conseiller Technique National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07 89 03 03 18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2"/>
                </a:rPr>
                <a:t>lmouret@fff.fr</a:t>
              </a:r>
              <a:endPara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932FE3A8-3C62-0AF1-8CE7-A3153772F280}"/>
              </a:ext>
            </a:extLst>
          </p:cNvPr>
          <p:cNvGrpSpPr/>
          <p:nvPr/>
        </p:nvGrpSpPr>
        <p:grpSpPr>
          <a:xfrm>
            <a:off x="6412641" y="3312104"/>
            <a:ext cx="3631013" cy="1588420"/>
            <a:chOff x="2916942" y="2009276"/>
            <a:chExt cx="2373512" cy="116935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750CEC5-E71E-4134-46B7-682662B05F56}"/>
                </a:ext>
              </a:extLst>
            </p:cNvPr>
            <p:cNvSpPr/>
            <p:nvPr/>
          </p:nvSpPr>
          <p:spPr>
            <a:xfrm>
              <a:off x="3023252" y="2096362"/>
              <a:ext cx="2267202" cy="108226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A48309D-3A7E-977B-9BCF-8E2777370CC1}"/>
                </a:ext>
              </a:extLst>
            </p:cNvPr>
            <p:cNvSpPr/>
            <p:nvPr/>
          </p:nvSpPr>
          <p:spPr>
            <a:xfrm>
              <a:off x="2916942" y="2009276"/>
              <a:ext cx="2267202" cy="99724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LAFFINEUR Anaëlle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C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Assistante DTN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07 </a:t>
              </a:r>
              <a:r>
                <a:rPr lang="fr-FR" sz="1600">
                  <a:solidFill>
                    <a:srgbClr val="000000"/>
                  </a:solidFill>
                  <a:latin typeface="Arial" panose="020B0604020202020204"/>
                </a:rPr>
                <a:t>89 24 31 64</a:t>
              </a:r>
              <a:endPara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Times New Roman" panose="02020603050405020304" pitchFamily="18" charset="0"/>
                  <a:hlinkClick r:id="rId3"/>
                </a:rPr>
                <a:t>alaffineur@fff.fr</a:t>
              </a:r>
              <a:endPara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endParaRPr>
            </a:p>
          </p:txBody>
        </p:sp>
      </p:grpSp>
      <p:pic>
        <p:nvPicPr>
          <p:cNvPr id="13" name="Image 12" descr="Une image contenant Graphique, dessin humoristique, graphisme, clipart&#10;&#10;Description générée automatiquement">
            <a:hlinkClick r:id="rId4"/>
            <a:extLst>
              <a:ext uri="{FF2B5EF4-FFF2-40B4-BE49-F238E27FC236}">
                <a16:creationId xmlns:a16="http://schemas.microsoft.com/office/drawing/2014/main" id="{559BCC18-20EA-8C27-2446-37768E3D0A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6249" y="5655178"/>
            <a:ext cx="819499" cy="903244"/>
          </a:xfrm>
          <a:prstGeom prst="rect">
            <a:avLst/>
          </a:prstGeom>
        </p:spPr>
      </p:pic>
      <p:pic>
        <p:nvPicPr>
          <p:cNvPr id="17" name="Image 16" descr="Une image contenant Graphique, noir et blanc&#10;&#10;Description générée automatiquement">
            <a:extLst>
              <a:ext uri="{FF2B5EF4-FFF2-40B4-BE49-F238E27FC236}">
                <a16:creationId xmlns:a16="http://schemas.microsoft.com/office/drawing/2014/main" id="{C2682B51-ADD1-4C70-369B-B6BB164DB8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8959" y="6093537"/>
            <a:ext cx="979072" cy="71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801522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Personnalisée 9">
      <a:dk1>
        <a:srgbClr val="000000"/>
      </a:dk1>
      <a:lt1>
        <a:srgbClr val="FFFFFF"/>
      </a:lt1>
      <a:dk2>
        <a:srgbClr val="E0E0E0"/>
      </a:dk2>
      <a:lt2>
        <a:srgbClr val="808080"/>
      </a:lt2>
      <a:accent1>
        <a:srgbClr val="003287"/>
      </a:accent1>
      <a:accent2>
        <a:srgbClr val="B02318"/>
      </a:accent2>
      <a:accent3>
        <a:srgbClr val="BE965A"/>
      </a:accent3>
      <a:accent4>
        <a:srgbClr val="C7C7C7"/>
      </a:accent4>
      <a:accent5>
        <a:srgbClr val="E6E6E6"/>
      </a:accent5>
      <a:accent6>
        <a:srgbClr val="808080"/>
      </a:accent6>
      <a:hlink>
        <a:srgbClr val="3898FB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 FFF modele" id="{F7F553B8-CBFE-4493-A5CC-73123061A525}" vid="{74E258F7-B44F-4EA9-9326-93649A276180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6817</TotalTime>
  <Words>7569</Words>
  <Application>Microsoft Office PowerPoint</Application>
  <PresentationFormat>Grand écran</PresentationFormat>
  <Paragraphs>2008</Paragraphs>
  <Slides>35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35</vt:i4>
      </vt:variant>
    </vt:vector>
  </HeadingPairs>
  <TitlesOfParts>
    <vt:vector size="44" baseType="lpstr">
      <vt:lpstr>Aptos</vt:lpstr>
      <vt:lpstr>Arial</vt:lpstr>
      <vt:lpstr>Calibri</vt:lpstr>
      <vt:lpstr>FFF Equipe</vt:lpstr>
      <vt:lpstr>Futura Condensed Medium</vt:lpstr>
      <vt:lpstr>FUTURA MEDIUM</vt:lpstr>
      <vt:lpstr>FUTURA MEDIUM</vt:lpstr>
      <vt:lpstr>Times New Roman</vt:lpstr>
      <vt:lpstr>1_Thème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Une question 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MOURET Laurent</dc:creator>
  <cp:lastModifiedBy>CLOUET Aurélien</cp:lastModifiedBy>
  <cp:revision>22</cp:revision>
  <dcterms:created xsi:type="dcterms:W3CDTF">2024-09-23T06:58:01Z</dcterms:created>
  <dcterms:modified xsi:type="dcterms:W3CDTF">2026-09-24T08:57:08Z</dcterms:modified>
</cp:coreProperties>
</file>